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68" r:id="rId5"/>
    <p:sldId id="269" r:id="rId6"/>
    <p:sldId id="270" r:id="rId7"/>
    <p:sldId id="272" r:id="rId8"/>
    <p:sldId id="273" r:id="rId9"/>
    <p:sldId id="274" r:id="rId10"/>
    <p:sldId id="275" r:id="rId11"/>
    <p:sldId id="276" r:id="rId12"/>
    <p:sldId id="277" r:id="rId13"/>
    <p:sldId id="271" r:id="rId14"/>
    <p:sldId id="278" r:id="rId15"/>
    <p:sldId id="264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326B"/>
    <a:srgbClr val="3B4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32"/>
    <p:restoredTop sz="94694"/>
  </p:normalViewPr>
  <p:slideViewPr>
    <p:cSldViewPr snapToGrid="0" snapToObjects="1">
      <p:cViewPr varScale="1">
        <p:scale>
          <a:sx n="148" d="100"/>
          <a:sy n="148" d="100"/>
        </p:scale>
        <p:origin x="200" y="4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6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6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19AAE4-7CEA-4AF5-898E-A2095ADF5514}" type="doc">
      <dgm:prSet loTypeId="urn:microsoft.com/office/officeart/2005/8/layout/defaul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6BEEFDEC-FF47-4534-ACA6-6963E02A90FF}">
      <dgm:prSet/>
      <dgm:spPr/>
      <dgm:t>
        <a:bodyPr/>
        <a:lstStyle/>
        <a:p>
          <a:r>
            <a:rPr lang="en-US" b="0" i="0"/>
            <a:t>Introduction to Apache NiFi and Data Flow Management</a:t>
          </a:r>
          <a:endParaRPr lang="en-US"/>
        </a:p>
      </dgm:t>
    </dgm:pt>
    <dgm:pt modelId="{DCE2423B-6DA7-4753-AFC5-190D0D86239E}" type="parTrans" cxnId="{3D25E3F8-B7B8-4E54-87D2-A8946C0F18EE}">
      <dgm:prSet/>
      <dgm:spPr/>
      <dgm:t>
        <a:bodyPr/>
        <a:lstStyle/>
        <a:p>
          <a:endParaRPr lang="en-US"/>
        </a:p>
      </dgm:t>
    </dgm:pt>
    <dgm:pt modelId="{5D25E5E4-79F4-4290-AB6F-9AAC3088CD09}" type="sibTrans" cxnId="{3D25E3F8-B7B8-4E54-87D2-A8946C0F18EE}">
      <dgm:prSet/>
      <dgm:spPr/>
      <dgm:t>
        <a:bodyPr/>
        <a:lstStyle/>
        <a:p>
          <a:endParaRPr lang="en-US"/>
        </a:p>
      </dgm:t>
    </dgm:pt>
    <dgm:pt modelId="{7F940A69-EF36-440F-97E4-8DC01668A24A}">
      <dgm:prSet/>
      <dgm:spPr/>
      <dgm:t>
        <a:bodyPr/>
        <a:lstStyle/>
        <a:p>
          <a:r>
            <a:rPr lang="en-US" b="0" i="0"/>
            <a:t>Creating Data Pipelines with NiFi</a:t>
          </a:r>
          <a:endParaRPr lang="en-US"/>
        </a:p>
      </dgm:t>
    </dgm:pt>
    <dgm:pt modelId="{92E47DE7-F26F-4C4B-805D-FFF7D8170009}" type="parTrans" cxnId="{D56FEAA4-E140-411C-A6AE-570F3B957FC8}">
      <dgm:prSet/>
      <dgm:spPr/>
      <dgm:t>
        <a:bodyPr/>
        <a:lstStyle/>
        <a:p>
          <a:endParaRPr lang="en-US"/>
        </a:p>
      </dgm:t>
    </dgm:pt>
    <dgm:pt modelId="{3674378A-1BFC-4731-AA4C-480602C80DD5}" type="sibTrans" cxnId="{D56FEAA4-E140-411C-A6AE-570F3B957FC8}">
      <dgm:prSet/>
      <dgm:spPr/>
      <dgm:t>
        <a:bodyPr/>
        <a:lstStyle/>
        <a:p>
          <a:endParaRPr lang="en-US"/>
        </a:p>
      </dgm:t>
    </dgm:pt>
    <dgm:pt modelId="{4C6C3EA0-9DC9-4AC6-B40C-BC3B61823DA9}">
      <dgm:prSet/>
      <dgm:spPr/>
      <dgm:t>
        <a:bodyPr/>
        <a:lstStyle/>
        <a:p>
          <a:r>
            <a:rPr lang="en-US" b="0" i="0"/>
            <a:t>Data Ingestion, Transformation, and Routing with NiFi</a:t>
          </a:r>
          <a:endParaRPr lang="en-US"/>
        </a:p>
      </dgm:t>
    </dgm:pt>
    <dgm:pt modelId="{A352B519-9106-48EE-A49E-DBF85207E171}" type="parTrans" cxnId="{CB34333E-0C05-4014-9F9A-C9254057D6D4}">
      <dgm:prSet/>
      <dgm:spPr/>
      <dgm:t>
        <a:bodyPr/>
        <a:lstStyle/>
        <a:p>
          <a:endParaRPr lang="en-US"/>
        </a:p>
      </dgm:t>
    </dgm:pt>
    <dgm:pt modelId="{427C7868-F487-41A6-8AC6-875E9EBC79FA}" type="sibTrans" cxnId="{CB34333E-0C05-4014-9F9A-C9254057D6D4}">
      <dgm:prSet/>
      <dgm:spPr/>
      <dgm:t>
        <a:bodyPr/>
        <a:lstStyle/>
        <a:p>
          <a:endParaRPr lang="en-US"/>
        </a:p>
      </dgm:t>
    </dgm:pt>
    <dgm:pt modelId="{53A0A544-816A-41CC-ADA1-B32141C14D45}">
      <dgm:prSet/>
      <dgm:spPr/>
      <dgm:t>
        <a:bodyPr/>
        <a:lstStyle/>
        <a:p>
          <a:r>
            <a:rPr lang="en-US" b="0" i="0"/>
            <a:t>Monitoring and Managing Data Flows in NiFi</a:t>
          </a:r>
          <a:endParaRPr lang="en-US"/>
        </a:p>
      </dgm:t>
    </dgm:pt>
    <dgm:pt modelId="{E41FC79A-EE29-437A-B11C-DD69AC675239}" type="parTrans" cxnId="{6506E916-0D29-472E-AA41-04AAA8309D07}">
      <dgm:prSet/>
      <dgm:spPr/>
      <dgm:t>
        <a:bodyPr/>
        <a:lstStyle/>
        <a:p>
          <a:endParaRPr lang="en-US"/>
        </a:p>
      </dgm:t>
    </dgm:pt>
    <dgm:pt modelId="{E91617EC-A4D3-4433-BE52-A440B4C1605C}" type="sibTrans" cxnId="{6506E916-0D29-472E-AA41-04AAA8309D07}">
      <dgm:prSet/>
      <dgm:spPr/>
      <dgm:t>
        <a:bodyPr/>
        <a:lstStyle/>
        <a:p>
          <a:endParaRPr lang="en-US"/>
        </a:p>
      </dgm:t>
    </dgm:pt>
    <dgm:pt modelId="{61656CA8-A272-4AC3-B933-F947C19CF25E}">
      <dgm:prSet/>
      <dgm:spPr/>
      <dgm:t>
        <a:bodyPr/>
        <a:lstStyle/>
        <a:p>
          <a:r>
            <a:rPr lang="en-US" b="0" i="0"/>
            <a:t>Use Case: Streamlining Financial Data Processing with Apache NiFi</a:t>
          </a:r>
          <a:endParaRPr lang="en-US"/>
        </a:p>
      </dgm:t>
    </dgm:pt>
    <dgm:pt modelId="{001D7D83-CBA9-4D94-94BE-2E9688728E3E}" type="parTrans" cxnId="{C29EC60C-7D8E-47C2-983C-72AFC819015F}">
      <dgm:prSet/>
      <dgm:spPr/>
      <dgm:t>
        <a:bodyPr/>
        <a:lstStyle/>
        <a:p>
          <a:endParaRPr lang="en-US"/>
        </a:p>
      </dgm:t>
    </dgm:pt>
    <dgm:pt modelId="{52E3B537-C6B4-4C71-8855-BAA76772BDC5}" type="sibTrans" cxnId="{C29EC60C-7D8E-47C2-983C-72AFC819015F}">
      <dgm:prSet/>
      <dgm:spPr/>
      <dgm:t>
        <a:bodyPr/>
        <a:lstStyle/>
        <a:p>
          <a:endParaRPr lang="en-US"/>
        </a:p>
      </dgm:t>
    </dgm:pt>
    <dgm:pt modelId="{18B325EA-1471-8149-9588-99C96D7FE0AA}" type="pres">
      <dgm:prSet presAssocID="{A519AAE4-7CEA-4AF5-898E-A2095ADF5514}" presName="diagram" presStyleCnt="0">
        <dgm:presLayoutVars>
          <dgm:dir/>
          <dgm:resizeHandles val="exact"/>
        </dgm:presLayoutVars>
      </dgm:prSet>
      <dgm:spPr/>
    </dgm:pt>
    <dgm:pt modelId="{A8BDAE38-3DED-B640-9AEB-CF1B744BC3E3}" type="pres">
      <dgm:prSet presAssocID="{6BEEFDEC-FF47-4534-ACA6-6963E02A90FF}" presName="node" presStyleLbl="node1" presStyleIdx="0" presStyleCnt="5">
        <dgm:presLayoutVars>
          <dgm:bulletEnabled val="1"/>
        </dgm:presLayoutVars>
      </dgm:prSet>
      <dgm:spPr/>
    </dgm:pt>
    <dgm:pt modelId="{370643AC-D6B0-2047-8C34-10067AEB6A72}" type="pres">
      <dgm:prSet presAssocID="{5D25E5E4-79F4-4290-AB6F-9AAC3088CD09}" presName="sibTrans" presStyleCnt="0"/>
      <dgm:spPr/>
    </dgm:pt>
    <dgm:pt modelId="{934EA746-6384-D941-9FC1-4FA9D8142351}" type="pres">
      <dgm:prSet presAssocID="{7F940A69-EF36-440F-97E4-8DC01668A24A}" presName="node" presStyleLbl="node1" presStyleIdx="1" presStyleCnt="5">
        <dgm:presLayoutVars>
          <dgm:bulletEnabled val="1"/>
        </dgm:presLayoutVars>
      </dgm:prSet>
      <dgm:spPr/>
    </dgm:pt>
    <dgm:pt modelId="{9232FB04-3B32-574D-BD37-36ABD8F155E6}" type="pres">
      <dgm:prSet presAssocID="{3674378A-1BFC-4731-AA4C-480602C80DD5}" presName="sibTrans" presStyleCnt="0"/>
      <dgm:spPr/>
    </dgm:pt>
    <dgm:pt modelId="{BACB37D4-9294-5741-912F-AFDDE1AE7062}" type="pres">
      <dgm:prSet presAssocID="{4C6C3EA0-9DC9-4AC6-B40C-BC3B61823DA9}" presName="node" presStyleLbl="node1" presStyleIdx="2" presStyleCnt="5">
        <dgm:presLayoutVars>
          <dgm:bulletEnabled val="1"/>
        </dgm:presLayoutVars>
      </dgm:prSet>
      <dgm:spPr/>
    </dgm:pt>
    <dgm:pt modelId="{652812F5-9712-2145-B1F3-159DDFE62624}" type="pres">
      <dgm:prSet presAssocID="{427C7868-F487-41A6-8AC6-875E9EBC79FA}" presName="sibTrans" presStyleCnt="0"/>
      <dgm:spPr/>
    </dgm:pt>
    <dgm:pt modelId="{7F2465A1-26E4-E94E-AC91-700D0C853346}" type="pres">
      <dgm:prSet presAssocID="{53A0A544-816A-41CC-ADA1-B32141C14D45}" presName="node" presStyleLbl="node1" presStyleIdx="3" presStyleCnt="5">
        <dgm:presLayoutVars>
          <dgm:bulletEnabled val="1"/>
        </dgm:presLayoutVars>
      </dgm:prSet>
      <dgm:spPr/>
    </dgm:pt>
    <dgm:pt modelId="{C5EED93E-35D9-BB42-B78C-78B9C2B8D48E}" type="pres">
      <dgm:prSet presAssocID="{E91617EC-A4D3-4433-BE52-A440B4C1605C}" presName="sibTrans" presStyleCnt="0"/>
      <dgm:spPr/>
    </dgm:pt>
    <dgm:pt modelId="{C8889163-BDAE-6E42-9527-90D33BEEEBC3}" type="pres">
      <dgm:prSet presAssocID="{61656CA8-A272-4AC3-B933-F947C19CF25E}" presName="node" presStyleLbl="node1" presStyleIdx="4" presStyleCnt="5">
        <dgm:presLayoutVars>
          <dgm:bulletEnabled val="1"/>
        </dgm:presLayoutVars>
      </dgm:prSet>
      <dgm:spPr/>
    </dgm:pt>
  </dgm:ptLst>
  <dgm:cxnLst>
    <dgm:cxn modelId="{C29EC60C-7D8E-47C2-983C-72AFC819015F}" srcId="{A519AAE4-7CEA-4AF5-898E-A2095ADF5514}" destId="{61656CA8-A272-4AC3-B933-F947C19CF25E}" srcOrd="4" destOrd="0" parTransId="{001D7D83-CBA9-4D94-94BE-2E9688728E3E}" sibTransId="{52E3B537-C6B4-4C71-8855-BAA76772BDC5}"/>
    <dgm:cxn modelId="{6506E916-0D29-472E-AA41-04AAA8309D07}" srcId="{A519AAE4-7CEA-4AF5-898E-A2095ADF5514}" destId="{53A0A544-816A-41CC-ADA1-B32141C14D45}" srcOrd="3" destOrd="0" parTransId="{E41FC79A-EE29-437A-B11C-DD69AC675239}" sibTransId="{E91617EC-A4D3-4433-BE52-A440B4C1605C}"/>
    <dgm:cxn modelId="{18842417-B371-7441-A7A8-1CE3C062E113}" type="presOf" srcId="{6BEEFDEC-FF47-4534-ACA6-6963E02A90FF}" destId="{A8BDAE38-3DED-B640-9AEB-CF1B744BC3E3}" srcOrd="0" destOrd="0" presId="urn:microsoft.com/office/officeart/2005/8/layout/default"/>
    <dgm:cxn modelId="{CB34333E-0C05-4014-9F9A-C9254057D6D4}" srcId="{A519AAE4-7CEA-4AF5-898E-A2095ADF5514}" destId="{4C6C3EA0-9DC9-4AC6-B40C-BC3B61823DA9}" srcOrd="2" destOrd="0" parTransId="{A352B519-9106-48EE-A49E-DBF85207E171}" sibTransId="{427C7868-F487-41A6-8AC6-875E9EBC79FA}"/>
    <dgm:cxn modelId="{8E567083-0A28-F14F-AEDD-41B2C549D0C0}" type="presOf" srcId="{A519AAE4-7CEA-4AF5-898E-A2095ADF5514}" destId="{18B325EA-1471-8149-9588-99C96D7FE0AA}" srcOrd="0" destOrd="0" presId="urn:microsoft.com/office/officeart/2005/8/layout/default"/>
    <dgm:cxn modelId="{923E278D-4462-5042-A7C1-3E9E31F05F4B}" type="presOf" srcId="{7F940A69-EF36-440F-97E4-8DC01668A24A}" destId="{934EA746-6384-D941-9FC1-4FA9D8142351}" srcOrd="0" destOrd="0" presId="urn:microsoft.com/office/officeart/2005/8/layout/default"/>
    <dgm:cxn modelId="{D56FEAA4-E140-411C-A6AE-570F3B957FC8}" srcId="{A519AAE4-7CEA-4AF5-898E-A2095ADF5514}" destId="{7F940A69-EF36-440F-97E4-8DC01668A24A}" srcOrd="1" destOrd="0" parTransId="{92E47DE7-F26F-4C4B-805D-FFF7D8170009}" sibTransId="{3674378A-1BFC-4731-AA4C-480602C80DD5}"/>
    <dgm:cxn modelId="{95ABBAAC-63B1-5041-836B-243A2551F0CD}" type="presOf" srcId="{4C6C3EA0-9DC9-4AC6-B40C-BC3B61823DA9}" destId="{BACB37D4-9294-5741-912F-AFDDE1AE7062}" srcOrd="0" destOrd="0" presId="urn:microsoft.com/office/officeart/2005/8/layout/default"/>
    <dgm:cxn modelId="{469D6DCB-F624-F843-BF47-1A2E943E3F28}" type="presOf" srcId="{61656CA8-A272-4AC3-B933-F947C19CF25E}" destId="{C8889163-BDAE-6E42-9527-90D33BEEEBC3}" srcOrd="0" destOrd="0" presId="urn:microsoft.com/office/officeart/2005/8/layout/default"/>
    <dgm:cxn modelId="{00951BE9-465A-B244-A0B8-4B7D3393A5B3}" type="presOf" srcId="{53A0A544-816A-41CC-ADA1-B32141C14D45}" destId="{7F2465A1-26E4-E94E-AC91-700D0C853346}" srcOrd="0" destOrd="0" presId="urn:microsoft.com/office/officeart/2005/8/layout/default"/>
    <dgm:cxn modelId="{3D25E3F8-B7B8-4E54-87D2-A8946C0F18EE}" srcId="{A519AAE4-7CEA-4AF5-898E-A2095ADF5514}" destId="{6BEEFDEC-FF47-4534-ACA6-6963E02A90FF}" srcOrd="0" destOrd="0" parTransId="{DCE2423B-6DA7-4753-AFC5-190D0D86239E}" sibTransId="{5D25E5E4-79F4-4290-AB6F-9AAC3088CD09}"/>
    <dgm:cxn modelId="{2CA92437-6B95-4A48-80F6-406B9259FE55}" type="presParOf" srcId="{18B325EA-1471-8149-9588-99C96D7FE0AA}" destId="{A8BDAE38-3DED-B640-9AEB-CF1B744BC3E3}" srcOrd="0" destOrd="0" presId="urn:microsoft.com/office/officeart/2005/8/layout/default"/>
    <dgm:cxn modelId="{EAF35183-BEE4-7343-8AD6-D934796911F4}" type="presParOf" srcId="{18B325EA-1471-8149-9588-99C96D7FE0AA}" destId="{370643AC-D6B0-2047-8C34-10067AEB6A72}" srcOrd="1" destOrd="0" presId="urn:microsoft.com/office/officeart/2005/8/layout/default"/>
    <dgm:cxn modelId="{30859795-7D22-8047-81CF-CA1C199DED13}" type="presParOf" srcId="{18B325EA-1471-8149-9588-99C96D7FE0AA}" destId="{934EA746-6384-D941-9FC1-4FA9D8142351}" srcOrd="2" destOrd="0" presId="urn:microsoft.com/office/officeart/2005/8/layout/default"/>
    <dgm:cxn modelId="{51D958B7-D180-0740-B5CF-7DECFC084B77}" type="presParOf" srcId="{18B325EA-1471-8149-9588-99C96D7FE0AA}" destId="{9232FB04-3B32-574D-BD37-36ABD8F155E6}" srcOrd="3" destOrd="0" presId="urn:microsoft.com/office/officeart/2005/8/layout/default"/>
    <dgm:cxn modelId="{1081828D-0C8A-CB40-B770-F7A1E21E3692}" type="presParOf" srcId="{18B325EA-1471-8149-9588-99C96D7FE0AA}" destId="{BACB37D4-9294-5741-912F-AFDDE1AE7062}" srcOrd="4" destOrd="0" presId="urn:microsoft.com/office/officeart/2005/8/layout/default"/>
    <dgm:cxn modelId="{CEDCEB56-D56E-374C-917F-D1A8572625DB}" type="presParOf" srcId="{18B325EA-1471-8149-9588-99C96D7FE0AA}" destId="{652812F5-9712-2145-B1F3-159DDFE62624}" srcOrd="5" destOrd="0" presId="urn:microsoft.com/office/officeart/2005/8/layout/default"/>
    <dgm:cxn modelId="{B745A119-A599-E147-878B-D6C3AFFB43C0}" type="presParOf" srcId="{18B325EA-1471-8149-9588-99C96D7FE0AA}" destId="{7F2465A1-26E4-E94E-AC91-700D0C853346}" srcOrd="6" destOrd="0" presId="urn:microsoft.com/office/officeart/2005/8/layout/default"/>
    <dgm:cxn modelId="{295706A7-B01F-0C4D-8DE9-0A8E1A4C4EB4}" type="presParOf" srcId="{18B325EA-1471-8149-9588-99C96D7FE0AA}" destId="{C5EED93E-35D9-BB42-B78C-78B9C2B8D48E}" srcOrd="7" destOrd="0" presId="urn:microsoft.com/office/officeart/2005/8/layout/default"/>
    <dgm:cxn modelId="{240C0FDC-025B-6C4B-AEF3-56A672011DB3}" type="presParOf" srcId="{18B325EA-1471-8149-9588-99C96D7FE0AA}" destId="{C8889163-BDAE-6E42-9527-90D33BEEEBC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8DA089F-925E-4CC8-A31A-81844DBB757A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8536D9A7-04BE-48CC-8286-3A900D49FC5E}">
      <dgm:prSet/>
      <dgm:spPr/>
      <dgm:t>
        <a:bodyPr/>
        <a:lstStyle/>
        <a:p>
          <a:r>
            <a:rPr lang="en-US"/>
            <a:t>The National Security Agency (NSA) needed a system to process vast data volumes in varying formats and from various sources, tracking data provenance for security and intelligence purposes.</a:t>
          </a:r>
        </a:p>
      </dgm:t>
    </dgm:pt>
    <dgm:pt modelId="{D2832DB3-1FFF-4D6F-A9EF-61FEB0BC8109}" type="parTrans" cxnId="{BAB0CAF6-1847-4D45-BF81-1002BC54CA12}">
      <dgm:prSet/>
      <dgm:spPr/>
      <dgm:t>
        <a:bodyPr/>
        <a:lstStyle/>
        <a:p>
          <a:endParaRPr lang="en-US"/>
        </a:p>
      </dgm:t>
    </dgm:pt>
    <dgm:pt modelId="{1F71CBB5-677F-410C-A1C4-F5C7FF0FC727}" type="sibTrans" cxnId="{BAB0CAF6-1847-4D45-BF81-1002BC54CA12}">
      <dgm:prSet/>
      <dgm:spPr/>
      <dgm:t>
        <a:bodyPr/>
        <a:lstStyle/>
        <a:p>
          <a:endParaRPr lang="en-US"/>
        </a:p>
      </dgm:t>
    </dgm:pt>
    <dgm:pt modelId="{EA575AC5-A674-4F8C-A63E-7C84494C15EE}">
      <dgm:prSet/>
      <dgm:spPr/>
      <dgm:t>
        <a:bodyPr/>
        <a:lstStyle/>
        <a:p>
          <a:r>
            <a:rPr lang="en-US" dirty="0" err="1"/>
            <a:t>NiFi</a:t>
          </a:r>
          <a:r>
            <a:rPr lang="en-US" dirty="0"/>
            <a:t> was used to ingest data from diverse sources like satellite feeds, classified databases, and text documents.</a:t>
          </a:r>
        </a:p>
      </dgm:t>
    </dgm:pt>
    <dgm:pt modelId="{FC41F2A3-FCD9-4331-88E5-9AD3240F2F4C}" type="parTrans" cxnId="{0FF97D35-E6E2-4E56-B78A-FB0BB5973955}">
      <dgm:prSet/>
      <dgm:spPr/>
      <dgm:t>
        <a:bodyPr/>
        <a:lstStyle/>
        <a:p>
          <a:endParaRPr lang="en-US"/>
        </a:p>
      </dgm:t>
    </dgm:pt>
    <dgm:pt modelId="{6C44F586-7B54-42BE-B78D-C171BD9E2F3F}" type="sibTrans" cxnId="{0FF97D35-E6E2-4E56-B78A-FB0BB5973955}">
      <dgm:prSet/>
      <dgm:spPr/>
      <dgm:t>
        <a:bodyPr/>
        <a:lstStyle/>
        <a:p>
          <a:endParaRPr lang="en-US"/>
        </a:p>
      </dgm:t>
    </dgm:pt>
    <dgm:pt modelId="{25C54692-7B2E-461B-9329-936FC2255F80}">
      <dgm:prSet/>
      <dgm:spPr/>
      <dgm:t>
        <a:bodyPr/>
        <a:lstStyle/>
        <a:p>
          <a:r>
            <a:rPr lang="en-US"/>
            <a:t>Data was routed based on attributes or content patterns using NiFi's FlowFile concept and Expression Language.</a:t>
          </a:r>
        </a:p>
      </dgm:t>
    </dgm:pt>
    <dgm:pt modelId="{608E832B-A4A3-4ED8-A0B9-AF3A362CE68C}" type="parTrans" cxnId="{ADE2B15C-85F3-47CD-BE55-C6ADD84A65C8}">
      <dgm:prSet/>
      <dgm:spPr/>
      <dgm:t>
        <a:bodyPr/>
        <a:lstStyle/>
        <a:p>
          <a:endParaRPr lang="en-US"/>
        </a:p>
      </dgm:t>
    </dgm:pt>
    <dgm:pt modelId="{D0F81DF2-B873-4360-AAB7-EE3F98A8B950}" type="sibTrans" cxnId="{ADE2B15C-85F3-47CD-BE55-C6ADD84A65C8}">
      <dgm:prSet/>
      <dgm:spPr/>
      <dgm:t>
        <a:bodyPr/>
        <a:lstStyle/>
        <a:p>
          <a:endParaRPr lang="en-US"/>
        </a:p>
      </dgm:t>
    </dgm:pt>
    <dgm:pt modelId="{84167387-2ED1-4749-86BE-477949BD1B1B}">
      <dgm:prSet/>
      <dgm:spPr/>
      <dgm:t>
        <a:bodyPr/>
        <a:lstStyle/>
        <a:p>
          <a:r>
            <a:rPr lang="en-US"/>
            <a:t>Data transformation was a crucial requirement for NSA to standardize data for further analysis, fulfilled by NiFi's multitude of data transformation processors.</a:t>
          </a:r>
        </a:p>
      </dgm:t>
    </dgm:pt>
    <dgm:pt modelId="{C2A5C8F9-3A45-4D5D-AC59-526A374E0FF0}" type="parTrans" cxnId="{5C1B841B-011B-48E9-A074-82427EBE3E37}">
      <dgm:prSet/>
      <dgm:spPr/>
      <dgm:t>
        <a:bodyPr/>
        <a:lstStyle/>
        <a:p>
          <a:endParaRPr lang="en-US"/>
        </a:p>
      </dgm:t>
    </dgm:pt>
    <dgm:pt modelId="{8DDD27EA-5577-4E25-914C-726916D25D13}" type="sibTrans" cxnId="{5C1B841B-011B-48E9-A074-82427EBE3E37}">
      <dgm:prSet/>
      <dgm:spPr/>
      <dgm:t>
        <a:bodyPr/>
        <a:lstStyle/>
        <a:p>
          <a:endParaRPr lang="en-US"/>
        </a:p>
      </dgm:t>
    </dgm:pt>
    <dgm:pt modelId="{70D1D50A-86C2-4364-BE37-45154281C031}">
      <dgm:prSet/>
      <dgm:spPr/>
      <dgm:t>
        <a:bodyPr/>
        <a:lstStyle/>
        <a:p>
          <a:r>
            <a:rPr lang="en-US"/>
            <a:t>NiFi's data provenance feature provided robust data traceability for auditing and replaying data flows, critical in NSA's high-stakes environment.</a:t>
          </a:r>
        </a:p>
      </dgm:t>
    </dgm:pt>
    <dgm:pt modelId="{1E18F5B4-88A4-4C6B-A669-92746E912255}" type="parTrans" cxnId="{A272CDA7-4869-44CC-9FF9-A1E339DF882F}">
      <dgm:prSet/>
      <dgm:spPr/>
      <dgm:t>
        <a:bodyPr/>
        <a:lstStyle/>
        <a:p>
          <a:endParaRPr lang="en-US"/>
        </a:p>
      </dgm:t>
    </dgm:pt>
    <dgm:pt modelId="{395F4591-7098-4648-81C1-1FC6451FF139}" type="sibTrans" cxnId="{A272CDA7-4869-44CC-9FF9-A1E339DF882F}">
      <dgm:prSet/>
      <dgm:spPr/>
      <dgm:t>
        <a:bodyPr/>
        <a:lstStyle/>
        <a:p>
          <a:endParaRPr lang="en-US"/>
        </a:p>
      </dgm:t>
    </dgm:pt>
    <dgm:pt modelId="{DB4D80AD-BA53-E34B-B8CC-9885A7766892}" type="pres">
      <dgm:prSet presAssocID="{68DA089F-925E-4CC8-A31A-81844DBB757A}" presName="Name0" presStyleCnt="0">
        <dgm:presLayoutVars>
          <dgm:dir/>
          <dgm:resizeHandles val="exact"/>
        </dgm:presLayoutVars>
      </dgm:prSet>
      <dgm:spPr/>
    </dgm:pt>
    <dgm:pt modelId="{0C436D80-66FF-1A42-ABA9-5C9D011B9B25}" type="pres">
      <dgm:prSet presAssocID="{8536D9A7-04BE-48CC-8286-3A900D49FC5E}" presName="node" presStyleLbl="node1" presStyleIdx="0" presStyleCnt="5">
        <dgm:presLayoutVars>
          <dgm:bulletEnabled val="1"/>
        </dgm:presLayoutVars>
      </dgm:prSet>
      <dgm:spPr/>
    </dgm:pt>
    <dgm:pt modelId="{1685C9F1-C39A-F040-B5BF-88CC61E84B4A}" type="pres">
      <dgm:prSet presAssocID="{1F71CBB5-677F-410C-A1C4-F5C7FF0FC727}" presName="sibTrans" presStyleLbl="sibTrans1D1" presStyleIdx="0" presStyleCnt="4"/>
      <dgm:spPr/>
    </dgm:pt>
    <dgm:pt modelId="{4EC2D8AA-9AB1-0648-A7C6-240665F9E0CA}" type="pres">
      <dgm:prSet presAssocID="{1F71CBB5-677F-410C-A1C4-F5C7FF0FC727}" presName="connectorText" presStyleLbl="sibTrans1D1" presStyleIdx="0" presStyleCnt="4"/>
      <dgm:spPr/>
    </dgm:pt>
    <dgm:pt modelId="{C0338019-6B51-C341-841B-177A7BF2188C}" type="pres">
      <dgm:prSet presAssocID="{EA575AC5-A674-4F8C-A63E-7C84494C15EE}" presName="node" presStyleLbl="node1" presStyleIdx="1" presStyleCnt="5">
        <dgm:presLayoutVars>
          <dgm:bulletEnabled val="1"/>
        </dgm:presLayoutVars>
      </dgm:prSet>
      <dgm:spPr/>
    </dgm:pt>
    <dgm:pt modelId="{9FA4C7C5-419B-4343-A1F5-36AB2F50132B}" type="pres">
      <dgm:prSet presAssocID="{6C44F586-7B54-42BE-B78D-C171BD9E2F3F}" presName="sibTrans" presStyleLbl="sibTrans1D1" presStyleIdx="1" presStyleCnt="4"/>
      <dgm:spPr/>
    </dgm:pt>
    <dgm:pt modelId="{8427A29E-9E7D-6244-91BD-ED5287283C22}" type="pres">
      <dgm:prSet presAssocID="{6C44F586-7B54-42BE-B78D-C171BD9E2F3F}" presName="connectorText" presStyleLbl="sibTrans1D1" presStyleIdx="1" presStyleCnt="4"/>
      <dgm:spPr/>
    </dgm:pt>
    <dgm:pt modelId="{8B48A2AA-C10B-D448-8A05-36C73A046B6A}" type="pres">
      <dgm:prSet presAssocID="{25C54692-7B2E-461B-9329-936FC2255F80}" presName="node" presStyleLbl="node1" presStyleIdx="2" presStyleCnt="5">
        <dgm:presLayoutVars>
          <dgm:bulletEnabled val="1"/>
        </dgm:presLayoutVars>
      </dgm:prSet>
      <dgm:spPr/>
    </dgm:pt>
    <dgm:pt modelId="{39548DE9-D147-9947-8906-02B3B3BC19ED}" type="pres">
      <dgm:prSet presAssocID="{D0F81DF2-B873-4360-AAB7-EE3F98A8B950}" presName="sibTrans" presStyleLbl="sibTrans1D1" presStyleIdx="2" presStyleCnt="4"/>
      <dgm:spPr/>
    </dgm:pt>
    <dgm:pt modelId="{49507F8A-0ABD-5A4A-B994-CBEB9890FB9B}" type="pres">
      <dgm:prSet presAssocID="{D0F81DF2-B873-4360-AAB7-EE3F98A8B950}" presName="connectorText" presStyleLbl="sibTrans1D1" presStyleIdx="2" presStyleCnt="4"/>
      <dgm:spPr/>
    </dgm:pt>
    <dgm:pt modelId="{71396D7A-CD70-EC42-AABE-D145CAEF3093}" type="pres">
      <dgm:prSet presAssocID="{84167387-2ED1-4749-86BE-477949BD1B1B}" presName="node" presStyleLbl="node1" presStyleIdx="3" presStyleCnt="5">
        <dgm:presLayoutVars>
          <dgm:bulletEnabled val="1"/>
        </dgm:presLayoutVars>
      </dgm:prSet>
      <dgm:spPr/>
    </dgm:pt>
    <dgm:pt modelId="{6D6175A1-3509-884A-A925-F416B0BDDE6B}" type="pres">
      <dgm:prSet presAssocID="{8DDD27EA-5577-4E25-914C-726916D25D13}" presName="sibTrans" presStyleLbl="sibTrans1D1" presStyleIdx="3" presStyleCnt="4"/>
      <dgm:spPr/>
    </dgm:pt>
    <dgm:pt modelId="{D1B6A250-3ECB-6246-BBC8-195558D3AD94}" type="pres">
      <dgm:prSet presAssocID="{8DDD27EA-5577-4E25-914C-726916D25D13}" presName="connectorText" presStyleLbl="sibTrans1D1" presStyleIdx="3" presStyleCnt="4"/>
      <dgm:spPr/>
    </dgm:pt>
    <dgm:pt modelId="{AF4E93D4-7CCB-584F-93EF-A432953B08BA}" type="pres">
      <dgm:prSet presAssocID="{70D1D50A-86C2-4364-BE37-45154281C031}" presName="node" presStyleLbl="node1" presStyleIdx="4" presStyleCnt="5">
        <dgm:presLayoutVars>
          <dgm:bulletEnabled val="1"/>
        </dgm:presLayoutVars>
      </dgm:prSet>
      <dgm:spPr/>
    </dgm:pt>
  </dgm:ptLst>
  <dgm:cxnLst>
    <dgm:cxn modelId="{5C1B841B-011B-48E9-A074-82427EBE3E37}" srcId="{68DA089F-925E-4CC8-A31A-81844DBB757A}" destId="{84167387-2ED1-4749-86BE-477949BD1B1B}" srcOrd="3" destOrd="0" parTransId="{C2A5C8F9-3A45-4D5D-AC59-526A374E0FF0}" sibTransId="{8DDD27EA-5577-4E25-914C-726916D25D13}"/>
    <dgm:cxn modelId="{C0763533-E26E-F046-A173-BB7B616FF08A}" type="presOf" srcId="{D0F81DF2-B873-4360-AAB7-EE3F98A8B950}" destId="{49507F8A-0ABD-5A4A-B994-CBEB9890FB9B}" srcOrd="1" destOrd="0" presId="urn:microsoft.com/office/officeart/2016/7/layout/RepeatingBendingProcessNew"/>
    <dgm:cxn modelId="{0FF97D35-E6E2-4E56-B78A-FB0BB5973955}" srcId="{68DA089F-925E-4CC8-A31A-81844DBB757A}" destId="{EA575AC5-A674-4F8C-A63E-7C84494C15EE}" srcOrd="1" destOrd="0" parTransId="{FC41F2A3-FCD9-4331-88E5-9AD3240F2F4C}" sibTransId="{6C44F586-7B54-42BE-B78D-C171BD9E2F3F}"/>
    <dgm:cxn modelId="{5C3CE340-1642-C846-BD22-1F139D81081A}" type="presOf" srcId="{1F71CBB5-677F-410C-A1C4-F5C7FF0FC727}" destId="{4EC2D8AA-9AB1-0648-A7C6-240665F9E0CA}" srcOrd="1" destOrd="0" presId="urn:microsoft.com/office/officeart/2016/7/layout/RepeatingBendingProcessNew"/>
    <dgm:cxn modelId="{9914264A-2E46-C747-814B-EC608E7E9331}" type="presOf" srcId="{8DDD27EA-5577-4E25-914C-726916D25D13}" destId="{6D6175A1-3509-884A-A925-F416B0BDDE6B}" srcOrd="0" destOrd="0" presId="urn:microsoft.com/office/officeart/2016/7/layout/RepeatingBendingProcessNew"/>
    <dgm:cxn modelId="{20FB1455-3CC1-C141-8C9A-0E2CA074B8B5}" type="presOf" srcId="{1F71CBB5-677F-410C-A1C4-F5C7FF0FC727}" destId="{1685C9F1-C39A-F040-B5BF-88CC61E84B4A}" srcOrd="0" destOrd="0" presId="urn:microsoft.com/office/officeart/2016/7/layout/RepeatingBendingProcessNew"/>
    <dgm:cxn modelId="{ADE2B15C-85F3-47CD-BE55-C6ADD84A65C8}" srcId="{68DA089F-925E-4CC8-A31A-81844DBB757A}" destId="{25C54692-7B2E-461B-9329-936FC2255F80}" srcOrd="2" destOrd="0" parTransId="{608E832B-A4A3-4ED8-A0B9-AF3A362CE68C}" sibTransId="{D0F81DF2-B873-4360-AAB7-EE3F98A8B950}"/>
    <dgm:cxn modelId="{891B7862-4A74-BD49-A530-4EAFEFB71EB9}" type="presOf" srcId="{8536D9A7-04BE-48CC-8286-3A900D49FC5E}" destId="{0C436D80-66FF-1A42-ABA9-5C9D011B9B25}" srcOrd="0" destOrd="0" presId="urn:microsoft.com/office/officeart/2016/7/layout/RepeatingBendingProcessNew"/>
    <dgm:cxn modelId="{EFD04665-E6C1-9940-92CA-F4073A73F887}" type="presOf" srcId="{6C44F586-7B54-42BE-B78D-C171BD9E2F3F}" destId="{9FA4C7C5-419B-4343-A1F5-36AB2F50132B}" srcOrd="0" destOrd="0" presId="urn:microsoft.com/office/officeart/2016/7/layout/RepeatingBendingProcessNew"/>
    <dgm:cxn modelId="{57C4756A-ABFC-7A46-8001-FCE7654FC972}" type="presOf" srcId="{D0F81DF2-B873-4360-AAB7-EE3F98A8B950}" destId="{39548DE9-D147-9947-8906-02B3B3BC19ED}" srcOrd="0" destOrd="0" presId="urn:microsoft.com/office/officeart/2016/7/layout/RepeatingBendingProcessNew"/>
    <dgm:cxn modelId="{1FFEF28D-FA98-8341-862D-B055693DA7B9}" type="presOf" srcId="{68DA089F-925E-4CC8-A31A-81844DBB757A}" destId="{DB4D80AD-BA53-E34B-B8CC-9885A7766892}" srcOrd="0" destOrd="0" presId="urn:microsoft.com/office/officeart/2016/7/layout/RepeatingBendingProcessNew"/>
    <dgm:cxn modelId="{A272CDA7-4869-44CC-9FF9-A1E339DF882F}" srcId="{68DA089F-925E-4CC8-A31A-81844DBB757A}" destId="{70D1D50A-86C2-4364-BE37-45154281C031}" srcOrd="4" destOrd="0" parTransId="{1E18F5B4-88A4-4C6B-A669-92746E912255}" sibTransId="{395F4591-7098-4648-81C1-1FC6451FF139}"/>
    <dgm:cxn modelId="{9E2F7DA9-C0B4-984A-941D-4A093DDE7348}" type="presOf" srcId="{84167387-2ED1-4749-86BE-477949BD1B1B}" destId="{71396D7A-CD70-EC42-AABE-D145CAEF3093}" srcOrd="0" destOrd="0" presId="urn:microsoft.com/office/officeart/2016/7/layout/RepeatingBendingProcessNew"/>
    <dgm:cxn modelId="{28B135AF-4581-B548-8679-0D00A248A0F2}" type="presOf" srcId="{25C54692-7B2E-461B-9329-936FC2255F80}" destId="{8B48A2AA-C10B-D448-8A05-36C73A046B6A}" srcOrd="0" destOrd="0" presId="urn:microsoft.com/office/officeart/2016/7/layout/RepeatingBendingProcessNew"/>
    <dgm:cxn modelId="{D9E2D7BB-E049-724C-800C-A25992C3D4B2}" type="presOf" srcId="{8DDD27EA-5577-4E25-914C-726916D25D13}" destId="{D1B6A250-3ECB-6246-BBC8-195558D3AD94}" srcOrd="1" destOrd="0" presId="urn:microsoft.com/office/officeart/2016/7/layout/RepeatingBendingProcessNew"/>
    <dgm:cxn modelId="{F3B57BE6-47ED-A24B-928D-ED9BB0443AE0}" type="presOf" srcId="{6C44F586-7B54-42BE-B78D-C171BD9E2F3F}" destId="{8427A29E-9E7D-6244-91BD-ED5287283C22}" srcOrd="1" destOrd="0" presId="urn:microsoft.com/office/officeart/2016/7/layout/RepeatingBendingProcessNew"/>
    <dgm:cxn modelId="{4BB644EE-8E91-5647-9472-1C7A2343784F}" type="presOf" srcId="{70D1D50A-86C2-4364-BE37-45154281C031}" destId="{AF4E93D4-7CCB-584F-93EF-A432953B08BA}" srcOrd="0" destOrd="0" presId="urn:microsoft.com/office/officeart/2016/7/layout/RepeatingBendingProcessNew"/>
    <dgm:cxn modelId="{BAB0CAF6-1847-4D45-BF81-1002BC54CA12}" srcId="{68DA089F-925E-4CC8-A31A-81844DBB757A}" destId="{8536D9A7-04BE-48CC-8286-3A900D49FC5E}" srcOrd="0" destOrd="0" parTransId="{D2832DB3-1FFF-4D6F-A9EF-61FEB0BC8109}" sibTransId="{1F71CBB5-677F-410C-A1C4-F5C7FF0FC727}"/>
    <dgm:cxn modelId="{D46FF6F6-79EC-7747-BB4C-A8CD12042ED4}" type="presOf" srcId="{EA575AC5-A674-4F8C-A63E-7C84494C15EE}" destId="{C0338019-6B51-C341-841B-177A7BF2188C}" srcOrd="0" destOrd="0" presId="urn:microsoft.com/office/officeart/2016/7/layout/RepeatingBendingProcessNew"/>
    <dgm:cxn modelId="{A7E789D9-10B9-AF49-BF71-023381AF734C}" type="presParOf" srcId="{DB4D80AD-BA53-E34B-B8CC-9885A7766892}" destId="{0C436D80-66FF-1A42-ABA9-5C9D011B9B25}" srcOrd="0" destOrd="0" presId="urn:microsoft.com/office/officeart/2016/7/layout/RepeatingBendingProcessNew"/>
    <dgm:cxn modelId="{7CA8E683-3430-F041-A9DA-664E57BCBCAB}" type="presParOf" srcId="{DB4D80AD-BA53-E34B-B8CC-9885A7766892}" destId="{1685C9F1-C39A-F040-B5BF-88CC61E84B4A}" srcOrd="1" destOrd="0" presId="urn:microsoft.com/office/officeart/2016/7/layout/RepeatingBendingProcessNew"/>
    <dgm:cxn modelId="{E5AF53EF-0561-5A4B-B2E1-811AED552FCF}" type="presParOf" srcId="{1685C9F1-C39A-F040-B5BF-88CC61E84B4A}" destId="{4EC2D8AA-9AB1-0648-A7C6-240665F9E0CA}" srcOrd="0" destOrd="0" presId="urn:microsoft.com/office/officeart/2016/7/layout/RepeatingBendingProcessNew"/>
    <dgm:cxn modelId="{090BAE23-D4E9-8042-AB0E-5BD2FE83E71F}" type="presParOf" srcId="{DB4D80AD-BA53-E34B-B8CC-9885A7766892}" destId="{C0338019-6B51-C341-841B-177A7BF2188C}" srcOrd="2" destOrd="0" presId="urn:microsoft.com/office/officeart/2016/7/layout/RepeatingBendingProcessNew"/>
    <dgm:cxn modelId="{CA3883E1-1B92-074C-BB98-7C2A0BA562E8}" type="presParOf" srcId="{DB4D80AD-BA53-E34B-B8CC-9885A7766892}" destId="{9FA4C7C5-419B-4343-A1F5-36AB2F50132B}" srcOrd="3" destOrd="0" presId="urn:microsoft.com/office/officeart/2016/7/layout/RepeatingBendingProcessNew"/>
    <dgm:cxn modelId="{656C445A-F382-1F4A-A053-8BE852CD6345}" type="presParOf" srcId="{9FA4C7C5-419B-4343-A1F5-36AB2F50132B}" destId="{8427A29E-9E7D-6244-91BD-ED5287283C22}" srcOrd="0" destOrd="0" presId="urn:microsoft.com/office/officeart/2016/7/layout/RepeatingBendingProcessNew"/>
    <dgm:cxn modelId="{5DFFF844-F7EC-A144-A7BA-92659BE4957D}" type="presParOf" srcId="{DB4D80AD-BA53-E34B-B8CC-9885A7766892}" destId="{8B48A2AA-C10B-D448-8A05-36C73A046B6A}" srcOrd="4" destOrd="0" presId="urn:microsoft.com/office/officeart/2016/7/layout/RepeatingBendingProcessNew"/>
    <dgm:cxn modelId="{0E6DA082-C306-E34D-B2D2-83F504EF43BB}" type="presParOf" srcId="{DB4D80AD-BA53-E34B-B8CC-9885A7766892}" destId="{39548DE9-D147-9947-8906-02B3B3BC19ED}" srcOrd="5" destOrd="0" presId="urn:microsoft.com/office/officeart/2016/7/layout/RepeatingBendingProcessNew"/>
    <dgm:cxn modelId="{59F5511A-D3AC-4D46-9403-DCF52C6FD94F}" type="presParOf" srcId="{39548DE9-D147-9947-8906-02B3B3BC19ED}" destId="{49507F8A-0ABD-5A4A-B994-CBEB9890FB9B}" srcOrd="0" destOrd="0" presId="urn:microsoft.com/office/officeart/2016/7/layout/RepeatingBendingProcessNew"/>
    <dgm:cxn modelId="{79D89159-4AA5-424C-8F6B-25BDB776A1D9}" type="presParOf" srcId="{DB4D80AD-BA53-E34B-B8CC-9885A7766892}" destId="{71396D7A-CD70-EC42-AABE-D145CAEF3093}" srcOrd="6" destOrd="0" presId="urn:microsoft.com/office/officeart/2016/7/layout/RepeatingBendingProcessNew"/>
    <dgm:cxn modelId="{53755C43-D50D-7A4D-9560-9B3FD4549EF6}" type="presParOf" srcId="{DB4D80AD-BA53-E34B-B8CC-9885A7766892}" destId="{6D6175A1-3509-884A-A925-F416B0BDDE6B}" srcOrd="7" destOrd="0" presId="urn:microsoft.com/office/officeart/2016/7/layout/RepeatingBendingProcessNew"/>
    <dgm:cxn modelId="{200B9B09-CFAC-CB4B-AB7A-B6B00881B34A}" type="presParOf" srcId="{6D6175A1-3509-884A-A925-F416B0BDDE6B}" destId="{D1B6A250-3ECB-6246-BBC8-195558D3AD94}" srcOrd="0" destOrd="0" presId="urn:microsoft.com/office/officeart/2016/7/layout/RepeatingBendingProcessNew"/>
    <dgm:cxn modelId="{1D05E92F-F475-5043-872E-D65F88CCA1ED}" type="presParOf" srcId="{DB4D80AD-BA53-E34B-B8CC-9885A7766892}" destId="{AF4E93D4-7CCB-584F-93EF-A432953B08BA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7B20CB-1FBC-4420-A0DF-45A0CA1CFB0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12A3244-C1B9-4EC2-AC45-996274DEDA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Apache </a:t>
          </a:r>
          <a:r>
            <a:rPr lang="en-US" b="0" i="0" dirty="0" err="1"/>
            <a:t>NiFi</a:t>
          </a:r>
          <a:r>
            <a:rPr lang="en-US" b="0" i="0" dirty="0"/>
            <a:t> is a robust, open-source data ingestion and distribution framework.</a:t>
          </a:r>
          <a:endParaRPr lang="en-US" dirty="0"/>
        </a:p>
      </dgm:t>
    </dgm:pt>
    <dgm:pt modelId="{3D957803-67FD-4511-8F81-635AF0C2D2F4}" type="parTrans" cxnId="{A94877F2-4758-416E-8B36-6A42DD3709F1}">
      <dgm:prSet/>
      <dgm:spPr/>
      <dgm:t>
        <a:bodyPr/>
        <a:lstStyle/>
        <a:p>
          <a:endParaRPr lang="en-US"/>
        </a:p>
      </dgm:t>
    </dgm:pt>
    <dgm:pt modelId="{3469DDD4-7ECB-450A-A622-63B00232EF17}" type="sibTrans" cxnId="{A94877F2-4758-416E-8B36-6A42DD3709F1}">
      <dgm:prSet/>
      <dgm:spPr/>
      <dgm:t>
        <a:bodyPr/>
        <a:lstStyle/>
        <a:p>
          <a:endParaRPr lang="en-US"/>
        </a:p>
      </dgm:t>
    </dgm:pt>
    <dgm:pt modelId="{370D2BC8-A487-45EF-973D-C8412100C3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Developed by the National Security Agency (NSA), and later open-sourced as part of the Apache project.</a:t>
          </a:r>
          <a:endParaRPr lang="en-US"/>
        </a:p>
      </dgm:t>
    </dgm:pt>
    <dgm:pt modelId="{3CF3240E-54A0-42E9-9798-7F4063591F03}" type="parTrans" cxnId="{5A40BBD8-B005-4266-A8C7-BE217AA5A96E}">
      <dgm:prSet/>
      <dgm:spPr/>
      <dgm:t>
        <a:bodyPr/>
        <a:lstStyle/>
        <a:p>
          <a:endParaRPr lang="en-US"/>
        </a:p>
      </dgm:t>
    </dgm:pt>
    <dgm:pt modelId="{DB0EE04E-F8A7-4525-AA4B-919108FD4933}" type="sibTrans" cxnId="{5A40BBD8-B005-4266-A8C7-BE217AA5A96E}">
      <dgm:prSet/>
      <dgm:spPr/>
      <dgm:t>
        <a:bodyPr/>
        <a:lstStyle/>
        <a:p>
          <a:endParaRPr lang="en-US"/>
        </a:p>
      </dgm:t>
    </dgm:pt>
    <dgm:pt modelId="{25587141-F984-454F-B816-F7E745394A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Benefits include real-time data flow traceability, web-based user interface for designing, controlling, and monitoring data flow, and supports data provenance.</a:t>
          </a:r>
          <a:endParaRPr lang="en-US"/>
        </a:p>
      </dgm:t>
    </dgm:pt>
    <dgm:pt modelId="{BE4FEC7D-1A65-49DC-8F60-8B8C2DFC754E}" type="parTrans" cxnId="{B09737D2-1140-4710-B479-5EAF79D6EAA8}">
      <dgm:prSet/>
      <dgm:spPr/>
      <dgm:t>
        <a:bodyPr/>
        <a:lstStyle/>
        <a:p>
          <a:endParaRPr lang="en-US"/>
        </a:p>
      </dgm:t>
    </dgm:pt>
    <dgm:pt modelId="{71AB27D9-97A2-4694-9C92-BE8EADDDEBA9}" type="sibTrans" cxnId="{B09737D2-1140-4710-B479-5EAF79D6EAA8}">
      <dgm:prSet/>
      <dgm:spPr/>
      <dgm:t>
        <a:bodyPr/>
        <a:lstStyle/>
        <a:p>
          <a:endParaRPr lang="en-US"/>
        </a:p>
      </dgm:t>
    </dgm:pt>
    <dgm:pt modelId="{D00E2CF1-AC1A-4CDF-9F5B-B67103BDFC5B}" type="pres">
      <dgm:prSet presAssocID="{8D7B20CB-1FBC-4420-A0DF-45A0CA1CFB0D}" presName="root" presStyleCnt="0">
        <dgm:presLayoutVars>
          <dgm:dir/>
          <dgm:resizeHandles val="exact"/>
        </dgm:presLayoutVars>
      </dgm:prSet>
      <dgm:spPr/>
    </dgm:pt>
    <dgm:pt modelId="{F485E8D7-06F1-44A2-8743-1900CAD5191E}" type="pres">
      <dgm:prSet presAssocID="{D12A3244-C1B9-4EC2-AC45-996274DEDA37}" presName="compNode" presStyleCnt="0"/>
      <dgm:spPr/>
    </dgm:pt>
    <dgm:pt modelId="{2339D559-12A4-4F54-84A3-FD787FD3611A}" type="pres">
      <dgm:prSet presAssocID="{D12A3244-C1B9-4EC2-AC45-996274DEDA37}" presName="bgRect" presStyleLbl="bgShp" presStyleIdx="0" presStyleCnt="3"/>
      <dgm:spPr/>
    </dgm:pt>
    <dgm:pt modelId="{2868B08D-7C08-4AF5-B904-F1257B73A4FF}" type="pres">
      <dgm:prSet presAssocID="{D12A3244-C1B9-4EC2-AC45-996274DEDA3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863FC79-428C-446A-B187-9EBD2A992947}" type="pres">
      <dgm:prSet presAssocID="{D12A3244-C1B9-4EC2-AC45-996274DEDA37}" presName="spaceRect" presStyleCnt="0"/>
      <dgm:spPr/>
    </dgm:pt>
    <dgm:pt modelId="{A02F7C8A-E3E3-4D74-9B4D-7EC99A92216D}" type="pres">
      <dgm:prSet presAssocID="{D12A3244-C1B9-4EC2-AC45-996274DEDA37}" presName="parTx" presStyleLbl="revTx" presStyleIdx="0" presStyleCnt="3">
        <dgm:presLayoutVars>
          <dgm:chMax val="0"/>
          <dgm:chPref val="0"/>
        </dgm:presLayoutVars>
      </dgm:prSet>
      <dgm:spPr/>
    </dgm:pt>
    <dgm:pt modelId="{31729D81-E551-4B37-8B01-6DAA77ABD3B1}" type="pres">
      <dgm:prSet presAssocID="{3469DDD4-7ECB-450A-A622-63B00232EF17}" presName="sibTrans" presStyleCnt="0"/>
      <dgm:spPr/>
    </dgm:pt>
    <dgm:pt modelId="{023885E1-71FB-403A-A394-0EB1C3E68B33}" type="pres">
      <dgm:prSet presAssocID="{370D2BC8-A487-45EF-973D-C8412100C3A9}" presName="compNode" presStyleCnt="0"/>
      <dgm:spPr/>
    </dgm:pt>
    <dgm:pt modelId="{5045F418-EBAC-487A-A094-CB61F873B17C}" type="pres">
      <dgm:prSet presAssocID="{370D2BC8-A487-45EF-973D-C8412100C3A9}" presName="bgRect" presStyleLbl="bgShp" presStyleIdx="1" presStyleCnt="3"/>
      <dgm:spPr/>
    </dgm:pt>
    <dgm:pt modelId="{AFD1194D-460E-46D4-B840-A64583CD6DFA}" type="pres">
      <dgm:prSet presAssocID="{370D2BC8-A487-45EF-973D-C8412100C3A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3090B42F-4C83-4A39-9987-3FA5DE725DA0}" type="pres">
      <dgm:prSet presAssocID="{370D2BC8-A487-45EF-973D-C8412100C3A9}" presName="spaceRect" presStyleCnt="0"/>
      <dgm:spPr/>
    </dgm:pt>
    <dgm:pt modelId="{10D5EF1E-70AB-49E2-B486-F614A23D524D}" type="pres">
      <dgm:prSet presAssocID="{370D2BC8-A487-45EF-973D-C8412100C3A9}" presName="parTx" presStyleLbl="revTx" presStyleIdx="1" presStyleCnt="3">
        <dgm:presLayoutVars>
          <dgm:chMax val="0"/>
          <dgm:chPref val="0"/>
        </dgm:presLayoutVars>
      </dgm:prSet>
      <dgm:spPr/>
    </dgm:pt>
    <dgm:pt modelId="{E86A05F0-49B9-4682-9E89-93ED0BD9424D}" type="pres">
      <dgm:prSet presAssocID="{DB0EE04E-F8A7-4525-AA4B-919108FD4933}" presName="sibTrans" presStyleCnt="0"/>
      <dgm:spPr/>
    </dgm:pt>
    <dgm:pt modelId="{9A33F487-8B5A-4705-B54B-E78FCF595136}" type="pres">
      <dgm:prSet presAssocID="{25587141-F984-454F-B816-F7E745394AA4}" presName="compNode" presStyleCnt="0"/>
      <dgm:spPr/>
    </dgm:pt>
    <dgm:pt modelId="{A30AAFAC-C0C8-4726-9D43-3C1439064DE6}" type="pres">
      <dgm:prSet presAssocID="{25587141-F984-454F-B816-F7E745394AA4}" presName="bgRect" presStyleLbl="bgShp" presStyleIdx="2" presStyleCnt="3"/>
      <dgm:spPr/>
    </dgm:pt>
    <dgm:pt modelId="{F3CEA953-09B7-41DC-BFCF-4BDF071DAD42}" type="pres">
      <dgm:prSet presAssocID="{25587141-F984-454F-B816-F7E745394AA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D3E2DF9A-4332-4DC5-BB83-227CE2A585E2}" type="pres">
      <dgm:prSet presAssocID="{25587141-F984-454F-B816-F7E745394AA4}" presName="spaceRect" presStyleCnt="0"/>
      <dgm:spPr/>
    </dgm:pt>
    <dgm:pt modelId="{C9B9E271-6C7E-41CE-84B7-88ACCB0EF378}" type="pres">
      <dgm:prSet presAssocID="{25587141-F984-454F-B816-F7E745394AA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393E242-F9DD-416E-8C74-A5911FBE2263}" type="presOf" srcId="{8D7B20CB-1FBC-4420-A0DF-45A0CA1CFB0D}" destId="{D00E2CF1-AC1A-4CDF-9F5B-B67103BDFC5B}" srcOrd="0" destOrd="0" presId="urn:microsoft.com/office/officeart/2018/2/layout/IconVerticalSolidList"/>
    <dgm:cxn modelId="{769B53C1-9A07-417B-9554-021A92FCE462}" type="presOf" srcId="{25587141-F984-454F-B816-F7E745394AA4}" destId="{C9B9E271-6C7E-41CE-84B7-88ACCB0EF378}" srcOrd="0" destOrd="0" presId="urn:microsoft.com/office/officeart/2018/2/layout/IconVerticalSolidList"/>
    <dgm:cxn modelId="{B09737D2-1140-4710-B479-5EAF79D6EAA8}" srcId="{8D7B20CB-1FBC-4420-A0DF-45A0CA1CFB0D}" destId="{25587141-F984-454F-B816-F7E745394AA4}" srcOrd="2" destOrd="0" parTransId="{BE4FEC7D-1A65-49DC-8F60-8B8C2DFC754E}" sibTransId="{71AB27D9-97A2-4694-9C92-BE8EADDDEBA9}"/>
    <dgm:cxn modelId="{5A40BBD8-B005-4266-A8C7-BE217AA5A96E}" srcId="{8D7B20CB-1FBC-4420-A0DF-45A0CA1CFB0D}" destId="{370D2BC8-A487-45EF-973D-C8412100C3A9}" srcOrd="1" destOrd="0" parTransId="{3CF3240E-54A0-42E9-9798-7F4063591F03}" sibTransId="{DB0EE04E-F8A7-4525-AA4B-919108FD4933}"/>
    <dgm:cxn modelId="{7A88F9E0-5702-4800-BF70-610850ACEB97}" type="presOf" srcId="{D12A3244-C1B9-4EC2-AC45-996274DEDA37}" destId="{A02F7C8A-E3E3-4D74-9B4D-7EC99A92216D}" srcOrd="0" destOrd="0" presId="urn:microsoft.com/office/officeart/2018/2/layout/IconVerticalSolidList"/>
    <dgm:cxn modelId="{9BFB3EE4-DFAD-4C1D-A7F8-BA011764FAFF}" type="presOf" srcId="{370D2BC8-A487-45EF-973D-C8412100C3A9}" destId="{10D5EF1E-70AB-49E2-B486-F614A23D524D}" srcOrd="0" destOrd="0" presId="urn:microsoft.com/office/officeart/2018/2/layout/IconVerticalSolidList"/>
    <dgm:cxn modelId="{A94877F2-4758-416E-8B36-6A42DD3709F1}" srcId="{8D7B20CB-1FBC-4420-A0DF-45A0CA1CFB0D}" destId="{D12A3244-C1B9-4EC2-AC45-996274DEDA37}" srcOrd="0" destOrd="0" parTransId="{3D957803-67FD-4511-8F81-635AF0C2D2F4}" sibTransId="{3469DDD4-7ECB-450A-A622-63B00232EF17}"/>
    <dgm:cxn modelId="{70174672-3C61-4967-A713-31B1B55B5789}" type="presParOf" srcId="{D00E2CF1-AC1A-4CDF-9F5B-B67103BDFC5B}" destId="{F485E8D7-06F1-44A2-8743-1900CAD5191E}" srcOrd="0" destOrd="0" presId="urn:microsoft.com/office/officeart/2018/2/layout/IconVerticalSolidList"/>
    <dgm:cxn modelId="{E6B3C269-949A-48D7-9459-3B4816E508B3}" type="presParOf" srcId="{F485E8D7-06F1-44A2-8743-1900CAD5191E}" destId="{2339D559-12A4-4F54-84A3-FD787FD3611A}" srcOrd="0" destOrd="0" presId="urn:microsoft.com/office/officeart/2018/2/layout/IconVerticalSolidList"/>
    <dgm:cxn modelId="{5D105EFF-C345-46B0-84FF-74F0AE36C9D5}" type="presParOf" srcId="{F485E8D7-06F1-44A2-8743-1900CAD5191E}" destId="{2868B08D-7C08-4AF5-B904-F1257B73A4FF}" srcOrd="1" destOrd="0" presId="urn:microsoft.com/office/officeart/2018/2/layout/IconVerticalSolidList"/>
    <dgm:cxn modelId="{2C781A8A-D9AD-4E36-908E-1EA7CD6287D5}" type="presParOf" srcId="{F485E8D7-06F1-44A2-8743-1900CAD5191E}" destId="{0863FC79-428C-446A-B187-9EBD2A992947}" srcOrd="2" destOrd="0" presId="urn:microsoft.com/office/officeart/2018/2/layout/IconVerticalSolidList"/>
    <dgm:cxn modelId="{E4695256-2F8E-496D-9F1E-4754C8B4E5B0}" type="presParOf" srcId="{F485E8D7-06F1-44A2-8743-1900CAD5191E}" destId="{A02F7C8A-E3E3-4D74-9B4D-7EC99A92216D}" srcOrd="3" destOrd="0" presId="urn:microsoft.com/office/officeart/2018/2/layout/IconVerticalSolidList"/>
    <dgm:cxn modelId="{684487ED-B89E-46AB-A0FD-1F40F9F8E744}" type="presParOf" srcId="{D00E2CF1-AC1A-4CDF-9F5B-B67103BDFC5B}" destId="{31729D81-E551-4B37-8B01-6DAA77ABD3B1}" srcOrd="1" destOrd="0" presId="urn:microsoft.com/office/officeart/2018/2/layout/IconVerticalSolidList"/>
    <dgm:cxn modelId="{3363D99E-BA92-4E60-BBFB-43CA986C065D}" type="presParOf" srcId="{D00E2CF1-AC1A-4CDF-9F5B-B67103BDFC5B}" destId="{023885E1-71FB-403A-A394-0EB1C3E68B33}" srcOrd="2" destOrd="0" presId="urn:microsoft.com/office/officeart/2018/2/layout/IconVerticalSolidList"/>
    <dgm:cxn modelId="{07CA12EB-57C4-4872-8FCB-73C49FCAB156}" type="presParOf" srcId="{023885E1-71FB-403A-A394-0EB1C3E68B33}" destId="{5045F418-EBAC-487A-A094-CB61F873B17C}" srcOrd="0" destOrd="0" presId="urn:microsoft.com/office/officeart/2018/2/layout/IconVerticalSolidList"/>
    <dgm:cxn modelId="{B5C0EA2D-C3F7-48F5-8CC2-B760926AF372}" type="presParOf" srcId="{023885E1-71FB-403A-A394-0EB1C3E68B33}" destId="{AFD1194D-460E-46D4-B840-A64583CD6DFA}" srcOrd="1" destOrd="0" presId="urn:microsoft.com/office/officeart/2018/2/layout/IconVerticalSolidList"/>
    <dgm:cxn modelId="{D3FF6B5B-72E0-4627-A297-70F4AE24B44D}" type="presParOf" srcId="{023885E1-71FB-403A-A394-0EB1C3E68B33}" destId="{3090B42F-4C83-4A39-9987-3FA5DE725DA0}" srcOrd="2" destOrd="0" presId="urn:microsoft.com/office/officeart/2018/2/layout/IconVerticalSolidList"/>
    <dgm:cxn modelId="{ED4CA9F4-0B36-4F98-A2B4-77491D9DC3BD}" type="presParOf" srcId="{023885E1-71FB-403A-A394-0EB1C3E68B33}" destId="{10D5EF1E-70AB-49E2-B486-F614A23D524D}" srcOrd="3" destOrd="0" presId="urn:microsoft.com/office/officeart/2018/2/layout/IconVerticalSolidList"/>
    <dgm:cxn modelId="{401B5495-8C43-4288-81D7-34E3EECD04DA}" type="presParOf" srcId="{D00E2CF1-AC1A-4CDF-9F5B-B67103BDFC5B}" destId="{E86A05F0-49B9-4682-9E89-93ED0BD9424D}" srcOrd="3" destOrd="0" presId="urn:microsoft.com/office/officeart/2018/2/layout/IconVerticalSolidList"/>
    <dgm:cxn modelId="{3E20EA5E-5014-4853-9D96-8628E2A1F659}" type="presParOf" srcId="{D00E2CF1-AC1A-4CDF-9F5B-B67103BDFC5B}" destId="{9A33F487-8B5A-4705-B54B-E78FCF595136}" srcOrd="4" destOrd="0" presId="urn:microsoft.com/office/officeart/2018/2/layout/IconVerticalSolidList"/>
    <dgm:cxn modelId="{7B166564-C2D1-44AA-808A-CD6DA482AABB}" type="presParOf" srcId="{9A33F487-8B5A-4705-B54B-E78FCF595136}" destId="{A30AAFAC-C0C8-4726-9D43-3C1439064DE6}" srcOrd="0" destOrd="0" presId="urn:microsoft.com/office/officeart/2018/2/layout/IconVerticalSolidList"/>
    <dgm:cxn modelId="{28E0E761-A3F2-4DA0-8DA6-C82F6C29D7F1}" type="presParOf" srcId="{9A33F487-8B5A-4705-B54B-E78FCF595136}" destId="{F3CEA953-09B7-41DC-BFCF-4BDF071DAD42}" srcOrd="1" destOrd="0" presId="urn:microsoft.com/office/officeart/2018/2/layout/IconVerticalSolidList"/>
    <dgm:cxn modelId="{A43700FF-63F0-4911-91DB-4F0A911BF213}" type="presParOf" srcId="{9A33F487-8B5A-4705-B54B-E78FCF595136}" destId="{D3E2DF9A-4332-4DC5-BB83-227CE2A585E2}" srcOrd="2" destOrd="0" presId="urn:microsoft.com/office/officeart/2018/2/layout/IconVerticalSolidList"/>
    <dgm:cxn modelId="{9FE14EB6-0D15-4359-ADED-1B0BAF648477}" type="presParOf" srcId="{9A33F487-8B5A-4705-B54B-E78FCF595136}" destId="{C9B9E271-6C7E-41CE-84B7-88ACCB0EF37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1CF137-07BE-4228-B493-7EBB192C1CEB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1654E41C-FB7C-4DA0-86A1-8817AF384CC4}">
      <dgm:prSet/>
      <dgm:spPr/>
      <dgm:t>
        <a:bodyPr/>
        <a:lstStyle/>
        <a:p>
          <a:r>
            <a:rPr lang="en-US" b="0" i="0" dirty="0"/>
            <a:t>Apache </a:t>
          </a:r>
          <a:r>
            <a:rPr lang="en-US" b="0" i="0" dirty="0" err="1"/>
            <a:t>NiFi</a:t>
          </a:r>
          <a:r>
            <a:rPr lang="en-US" b="0" i="0" dirty="0"/>
            <a:t> utilizes a component-based extension model to aid in data routing, transformation, and system mediation logic.</a:t>
          </a:r>
          <a:endParaRPr lang="en-US" dirty="0"/>
        </a:p>
      </dgm:t>
    </dgm:pt>
    <dgm:pt modelId="{969D47BD-0513-4625-A816-DB8CECE6ACA2}" type="parTrans" cxnId="{3D806FBA-999C-464E-BF2A-3D3528733328}">
      <dgm:prSet/>
      <dgm:spPr/>
      <dgm:t>
        <a:bodyPr/>
        <a:lstStyle/>
        <a:p>
          <a:endParaRPr lang="en-US"/>
        </a:p>
      </dgm:t>
    </dgm:pt>
    <dgm:pt modelId="{F97B8010-BAED-4913-824A-89892B1827EE}" type="sibTrans" cxnId="{3D806FBA-999C-464E-BF2A-3D3528733328}">
      <dgm:prSet/>
      <dgm:spPr/>
      <dgm:t>
        <a:bodyPr/>
        <a:lstStyle/>
        <a:p>
          <a:endParaRPr lang="en-US"/>
        </a:p>
      </dgm:t>
    </dgm:pt>
    <dgm:pt modelId="{E638663D-678D-42AF-A729-2446B871DE3E}">
      <dgm:prSet/>
      <dgm:spPr/>
      <dgm:t>
        <a:bodyPr/>
        <a:lstStyle/>
        <a:p>
          <a:r>
            <a:rPr lang="en-US" b="0" i="0"/>
            <a:t>Each component in a NiFi workflow, called a "processor," is designed for a specific data operation, such as fetching data from a source, transforming it, or routing it to a destination.</a:t>
          </a:r>
          <a:endParaRPr lang="en-US"/>
        </a:p>
      </dgm:t>
    </dgm:pt>
    <dgm:pt modelId="{A536DE19-5174-4CEA-91B1-F091CF94C864}" type="parTrans" cxnId="{95D6379A-09CB-46FD-9029-449F63523198}">
      <dgm:prSet/>
      <dgm:spPr/>
      <dgm:t>
        <a:bodyPr/>
        <a:lstStyle/>
        <a:p>
          <a:endParaRPr lang="en-US"/>
        </a:p>
      </dgm:t>
    </dgm:pt>
    <dgm:pt modelId="{3F05ADBF-6C43-4C37-AB45-A848EF551564}" type="sibTrans" cxnId="{95D6379A-09CB-46FD-9029-449F63523198}">
      <dgm:prSet/>
      <dgm:spPr/>
      <dgm:t>
        <a:bodyPr/>
        <a:lstStyle/>
        <a:p>
          <a:endParaRPr lang="en-US"/>
        </a:p>
      </dgm:t>
    </dgm:pt>
    <dgm:pt modelId="{07C80FD2-7E5C-4D6D-ACFD-2878868E1484}">
      <dgm:prSet/>
      <dgm:spPr/>
      <dgm:t>
        <a:bodyPr/>
        <a:lstStyle/>
        <a:p>
          <a:r>
            <a:rPr lang="en-US" b="0" i="0"/>
            <a:t>With over 250 pre-built processors, NiFi can support diverse and complex data flow requirements.</a:t>
          </a:r>
          <a:endParaRPr lang="en-US"/>
        </a:p>
      </dgm:t>
    </dgm:pt>
    <dgm:pt modelId="{30D5533B-B000-46BE-9AF9-1EBBA13545DA}" type="parTrans" cxnId="{EB5A7994-0E43-4AF8-A1DC-B60A3B0CCCFA}">
      <dgm:prSet/>
      <dgm:spPr/>
      <dgm:t>
        <a:bodyPr/>
        <a:lstStyle/>
        <a:p>
          <a:endParaRPr lang="en-US"/>
        </a:p>
      </dgm:t>
    </dgm:pt>
    <dgm:pt modelId="{2998BD2E-E12A-4BC3-B9F2-D62047EE3336}" type="sibTrans" cxnId="{EB5A7994-0E43-4AF8-A1DC-B60A3B0CCCFA}">
      <dgm:prSet/>
      <dgm:spPr/>
      <dgm:t>
        <a:bodyPr/>
        <a:lstStyle/>
        <a:p>
          <a:endParaRPr lang="en-US"/>
        </a:p>
      </dgm:t>
    </dgm:pt>
    <dgm:pt modelId="{16BB4E30-CD93-084C-9B1A-AFB890F96E61}" type="pres">
      <dgm:prSet presAssocID="{831CF137-07BE-4228-B493-7EBB192C1CEB}" presName="linear" presStyleCnt="0">
        <dgm:presLayoutVars>
          <dgm:animLvl val="lvl"/>
          <dgm:resizeHandles val="exact"/>
        </dgm:presLayoutVars>
      </dgm:prSet>
      <dgm:spPr/>
    </dgm:pt>
    <dgm:pt modelId="{50B2924E-2F2F-A247-BBD9-AD32E6F14DA6}" type="pres">
      <dgm:prSet presAssocID="{1654E41C-FB7C-4DA0-86A1-8817AF384CC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95219B1-69EB-8540-A791-3D88F62EC32E}" type="pres">
      <dgm:prSet presAssocID="{F97B8010-BAED-4913-824A-89892B1827EE}" presName="spacer" presStyleCnt="0"/>
      <dgm:spPr/>
    </dgm:pt>
    <dgm:pt modelId="{38176495-E130-614F-9916-2FA5A649849D}" type="pres">
      <dgm:prSet presAssocID="{E638663D-678D-42AF-A729-2446B871DE3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ED89B64-84B4-AF41-A96C-A86995C4F4AF}" type="pres">
      <dgm:prSet presAssocID="{3F05ADBF-6C43-4C37-AB45-A848EF551564}" presName="spacer" presStyleCnt="0"/>
      <dgm:spPr/>
    </dgm:pt>
    <dgm:pt modelId="{D55AE4A0-B729-1D4C-A8E8-75759FD9B4FA}" type="pres">
      <dgm:prSet presAssocID="{07C80FD2-7E5C-4D6D-ACFD-2878868E148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629778-F74C-9D4C-968F-0E2743597E27}" type="presOf" srcId="{831CF137-07BE-4228-B493-7EBB192C1CEB}" destId="{16BB4E30-CD93-084C-9B1A-AFB890F96E61}" srcOrd="0" destOrd="0" presId="urn:microsoft.com/office/officeart/2005/8/layout/vList2"/>
    <dgm:cxn modelId="{3D0CEA88-CE59-CD40-8910-D011B2216714}" type="presOf" srcId="{1654E41C-FB7C-4DA0-86A1-8817AF384CC4}" destId="{50B2924E-2F2F-A247-BBD9-AD32E6F14DA6}" srcOrd="0" destOrd="0" presId="urn:microsoft.com/office/officeart/2005/8/layout/vList2"/>
    <dgm:cxn modelId="{EB5A7994-0E43-4AF8-A1DC-B60A3B0CCCFA}" srcId="{831CF137-07BE-4228-B493-7EBB192C1CEB}" destId="{07C80FD2-7E5C-4D6D-ACFD-2878868E1484}" srcOrd="2" destOrd="0" parTransId="{30D5533B-B000-46BE-9AF9-1EBBA13545DA}" sibTransId="{2998BD2E-E12A-4BC3-B9F2-D62047EE3336}"/>
    <dgm:cxn modelId="{95D6379A-09CB-46FD-9029-449F63523198}" srcId="{831CF137-07BE-4228-B493-7EBB192C1CEB}" destId="{E638663D-678D-42AF-A729-2446B871DE3E}" srcOrd="1" destOrd="0" parTransId="{A536DE19-5174-4CEA-91B1-F091CF94C864}" sibTransId="{3F05ADBF-6C43-4C37-AB45-A848EF551564}"/>
    <dgm:cxn modelId="{669703AE-8B4E-0241-9CBA-4C863EB73B47}" type="presOf" srcId="{07C80FD2-7E5C-4D6D-ACFD-2878868E1484}" destId="{D55AE4A0-B729-1D4C-A8E8-75759FD9B4FA}" srcOrd="0" destOrd="0" presId="urn:microsoft.com/office/officeart/2005/8/layout/vList2"/>
    <dgm:cxn modelId="{3D806FBA-999C-464E-BF2A-3D3528733328}" srcId="{831CF137-07BE-4228-B493-7EBB192C1CEB}" destId="{1654E41C-FB7C-4DA0-86A1-8817AF384CC4}" srcOrd="0" destOrd="0" parTransId="{969D47BD-0513-4625-A816-DB8CECE6ACA2}" sibTransId="{F97B8010-BAED-4913-824A-89892B1827EE}"/>
    <dgm:cxn modelId="{C216E2D8-1A20-CA4E-AB31-29CAA93575DC}" type="presOf" srcId="{E638663D-678D-42AF-A729-2446B871DE3E}" destId="{38176495-E130-614F-9916-2FA5A649849D}" srcOrd="0" destOrd="0" presId="urn:microsoft.com/office/officeart/2005/8/layout/vList2"/>
    <dgm:cxn modelId="{B3C3AFC4-52A5-964B-8EBC-F821651B13B0}" type="presParOf" srcId="{16BB4E30-CD93-084C-9B1A-AFB890F96E61}" destId="{50B2924E-2F2F-A247-BBD9-AD32E6F14DA6}" srcOrd="0" destOrd="0" presId="urn:microsoft.com/office/officeart/2005/8/layout/vList2"/>
    <dgm:cxn modelId="{F53665A7-E239-9749-A413-CAE8D898AA75}" type="presParOf" srcId="{16BB4E30-CD93-084C-9B1A-AFB890F96E61}" destId="{895219B1-69EB-8540-A791-3D88F62EC32E}" srcOrd="1" destOrd="0" presId="urn:microsoft.com/office/officeart/2005/8/layout/vList2"/>
    <dgm:cxn modelId="{E2EE6214-7C4F-4C49-842D-EB6705FF9163}" type="presParOf" srcId="{16BB4E30-CD93-084C-9B1A-AFB890F96E61}" destId="{38176495-E130-614F-9916-2FA5A649849D}" srcOrd="2" destOrd="0" presId="urn:microsoft.com/office/officeart/2005/8/layout/vList2"/>
    <dgm:cxn modelId="{05AC0F8E-93E7-E74A-B018-2DFE2EBEE597}" type="presParOf" srcId="{16BB4E30-CD93-084C-9B1A-AFB890F96E61}" destId="{6ED89B64-84B4-AF41-A96C-A86995C4F4AF}" srcOrd="3" destOrd="0" presId="urn:microsoft.com/office/officeart/2005/8/layout/vList2"/>
    <dgm:cxn modelId="{C747E8C6-AA2A-E848-BC27-0315F069C994}" type="presParOf" srcId="{16BB4E30-CD93-084C-9B1A-AFB890F96E61}" destId="{D55AE4A0-B729-1D4C-A8E8-75759FD9B4F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C6AB98-0230-4D10-9D63-0CC51117F240}" type="doc">
      <dgm:prSet loTypeId="urn:microsoft.com/office/officeart/2018/2/layout/IconLabel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82ED711-EA54-4B8C-AAC2-FF03AE211A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Data pipelines in NiFi are designed in a Direct Acyclic Graph (DAG) model.</a:t>
          </a:r>
          <a:endParaRPr lang="en-US"/>
        </a:p>
      </dgm:t>
    </dgm:pt>
    <dgm:pt modelId="{25102D64-1326-4509-9815-EFE731150AA1}" type="parTrans" cxnId="{5CF275E5-9A94-43E4-B2B8-393C9CB2DA97}">
      <dgm:prSet/>
      <dgm:spPr/>
      <dgm:t>
        <a:bodyPr/>
        <a:lstStyle/>
        <a:p>
          <a:endParaRPr lang="en-US"/>
        </a:p>
      </dgm:t>
    </dgm:pt>
    <dgm:pt modelId="{9907D26D-866A-4483-8B7B-112BBED99960}" type="sibTrans" cxnId="{5CF275E5-9A94-43E4-B2B8-393C9CB2DA97}">
      <dgm:prSet/>
      <dgm:spPr/>
      <dgm:t>
        <a:bodyPr/>
        <a:lstStyle/>
        <a:p>
          <a:endParaRPr lang="en-US"/>
        </a:p>
      </dgm:t>
    </dgm:pt>
    <dgm:pt modelId="{BC9A76BD-FA3F-49A9-B6BF-2CE4677205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Processors (nodes) in the DAG perform tasks, while FlowFiles (edges) carry data between them.</a:t>
          </a:r>
          <a:endParaRPr lang="en-US"/>
        </a:p>
      </dgm:t>
    </dgm:pt>
    <dgm:pt modelId="{0B85A7AB-FC92-4410-A9EB-98D02194DA8A}" type="parTrans" cxnId="{D000260E-B8DB-4C40-BC20-9414A4CBFF6A}">
      <dgm:prSet/>
      <dgm:spPr/>
      <dgm:t>
        <a:bodyPr/>
        <a:lstStyle/>
        <a:p>
          <a:endParaRPr lang="en-US"/>
        </a:p>
      </dgm:t>
    </dgm:pt>
    <dgm:pt modelId="{B69F2DD2-37B2-46A1-A070-F923FF661589}" type="sibTrans" cxnId="{D000260E-B8DB-4C40-BC20-9414A4CBFF6A}">
      <dgm:prSet/>
      <dgm:spPr/>
      <dgm:t>
        <a:bodyPr/>
        <a:lstStyle/>
        <a:p>
          <a:endParaRPr lang="en-US"/>
        </a:p>
      </dgm:t>
    </dgm:pt>
    <dgm:pt modelId="{81BF889F-A3A7-4EA5-9257-E0F6A85A21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Process Groups provide logical grouping of components and sub-flows for complex data pipelines.</a:t>
          </a:r>
          <a:endParaRPr lang="en-US"/>
        </a:p>
      </dgm:t>
    </dgm:pt>
    <dgm:pt modelId="{AEDD8EBC-E46B-4B6B-9A0D-B66A183F5876}" type="parTrans" cxnId="{2ED1A166-CF1A-45DD-A296-AE81D424A0D0}">
      <dgm:prSet/>
      <dgm:spPr/>
      <dgm:t>
        <a:bodyPr/>
        <a:lstStyle/>
        <a:p>
          <a:endParaRPr lang="en-US"/>
        </a:p>
      </dgm:t>
    </dgm:pt>
    <dgm:pt modelId="{9FA72265-8AB4-40C5-B315-C818FF8A8339}" type="sibTrans" cxnId="{2ED1A166-CF1A-45DD-A296-AE81D424A0D0}">
      <dgm:prSet/>
      <dgm:spPr/>
      <dgm:t>
        <a:bodyPr/>
        <a:lstStyle/>
        <a:p>
          <a:endParaRPr lang="en-US"/>
        </a:p>
      </dgm:t>
    </dgm:pt>
    <dgm:pt modelId="{10265A33-C6C2-487F-A272-BA89152BCAFE}" type="pres">
      <dgm:prSet presAssocID="{E9C6AB98-0230-4D10-9D63-0CC51117F240}" presName="root" presStyleCnt="0">
        <dgm:presLayoutVars>
          <dgm:dir/>
          <dgm:resizeHandles val="exact"/>
        </dgm:presLayoutVars>
      </dgm:prSet>
      <dgm:spPr/>
    </dgm:pt>
    <dgm:pt modelId="{0CE8CBC8-2D73-4564-8D0B-538BE6E611E0}" type="pres">
      <dgm:prSet presAssocID="{782ED711-EA54-4B8C-AAC2-FF03AE211A66}" presName="compNode" presStyleCnt="0"/>
      <dgm:spPr/>
    </dgm:pt>
    <dgm:pt modelId="{2C4BBA24-7F91-42B9-AE89-B453DDAB1E68}" type="pres">
      <dgm:prSet presAssocID="{782ED711-EA54-4B8C-AAC2-FF03AE211A6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0A4ED8D6-EADF-479B-9C74-1042C71847F5}" type="pres">
      <dgm:prSet presAssocID="{782ED711-EA54-4B8C-AAC2-FF03AE211A66}" presName="spaceRect" presStyleCnt="0"/>
      <dgm:spPr/>
    </dgm:pt>
    <dgm:pt modelId="{EB2F6FE5-D7EC-4448-B121-8A7E870F6420}" type="pres">
      <dgm:prSet presAssocID="{782ED711-EA54-4B8C-AAC2-FF03AE211A66}" presName="textRect" presStyleLbl="revTx" presStyleIdx="0" presStyleCnt="3">
        <dgm:presLayoutVars>
          <dgm:chMax val="1"/>
          <dgm:chPref val="1"/>
        </dgm:presLayoutVars>
      </dgm:prSet>
      <dgm:spPr/>
    </dgm:pt>
    <dgm:pt modelId="{166C563D-6CDF-481D-A124-1EBC54CD6C7D}" type="pres">
      <dgm:prSet presAssocID="{9907D26D-866A-4483-8B7B-112BBED99960}" presName="sibTrans" presStyleCnt="0"/>
      <dgm:spPr/>
    </dgm:pt>
    <dgm:pt modelId="{469CB1DA-07BD-430A-BFF7-AEFA35B96161}" type="pres">
      <dgm:prSet presAssocID="{BC9A76BD-FA3F-49A9-B6BF-2CE46772052A}" presName="compNode" presStyleCnt="0"/>
      <dgm:spPr/>
    </dgm:pt>
    <dgm:pt modelId="{C58488CB-2C35-41D4-83D3-6D3C558BF66F}" type="pres">
      <dgm:prSet presAssocID="{BC9A76BD-FA3F-49A9-B6BF-2CE46772052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86048151-7D4C-4E00-9A98-E0BE2616E292}" type="pres">
      <dgm:prSet presAssocID="{BC9A76BD-FA3F-49A9-B6BF-2CE46772052A}" presName="spaceRect" presStyleCnt="0"/>
      <dgm:spPr/>
    </dgm:pt>
    <dgm:pt modelId="{2BCEC4F6-CF17-4732-A258-B66A0D342FDC}" type="pres">
      <dgm:prSet presAssocID="{BC9A76BD-FA3F-49A9-B6BF-2CE46772052A}" presName="textRect" presStyleLbl="revTx" presStyleIdx="1" presStyleCnt="3">
        <dgm:presLayoutVars>
          <dgm:chMax val="1"/>
          <dgm:chPref val="1"/>
        </dgm:presLayoutVars>
      </dgm:prSet>
      <dgm:spPr/>
    </dgm:pt>
    <dgm:pt modelId="{337057DC-717B-483A-A122-2F7C3AE5D7C7}" type="pres">
      <dgm:prSet presAssocID="{B69F2DD2-37B2-46A1-A070-F923FF661589}" presName="sibTrans" presStyleCnt="0"/>
      <dgm:spPr/>
    </dgm:pt>
    <dgm:pt modelId="{09CC9853-6B20-4093-B7FC-B3AD8CFF3A38}" type="pres">
      <dgm:prSet presAssocID="{81BF889F-A3A7-4EA5-9257-E0F6A85A2102}" presName="compNode" presStyleCnt="0"/>
      <dgm:spPr/>
    </dgm:pt>
    <dgm:pt modelId="{BAD28A15-70B2-4A2E-BD04-058AE22B3FCA}" type="pres">
      <dgm:prSet presAssocID="{81BF889F-A3A7-4EA5-9257-E0F6A85A210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13E03E07-ED45-4EB3-97CE-D564E729D6C3}" type="pres">
      <dgm:prSet presAssocID="{81BF889F-A3A7-4EA5-9257-E0F6A85A2102}" presName="spaceRect" presStyleCnt="0"/>
      <dgm:spPr/>
    </dgm:pt>
    <dgm:pt modelId="{D0517AAB-8DB6-4167-8EE7-7833685CFAE0}" type="pres">
      <dgm:prSet presAssocID="{81BF889F-A3A7-4EA5-9257-E0F6A85A210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000260E-B8DB-4C40-BC20-9414A4CBFF6A}" srcId="{E9C6AB98-0230-4D10-9D63-0CC51117F240}" destId="{BC9A76BD-FA3F-49A9-B6BF-2CE46772052A}" srcOrd="1" destOrd="0" parTransId="{0B85A7AB-FC92-4410-A9EB-98D02194DA8A}" sibTransId="{B69F2DD2-37B2-46A1-A070-F923FF661589}"/>
    <dgm:cxn modelId="{58005410-821F-41E5-802F-92FCE1089CD6}" type="presOf" srcId="{81BF889F-A3A7-4EA5-9257-E0F6A85A2102}" destId="{D0517AAB-8DB6-4167-8EE7-7833685CFAE0}" srcOrd="0" destOrd="0" presId="urn:microsoft.com/office/officeart/2018/2/layout/IconLabelList"/>
    <dgm:cxn modelId="{CB289B21-099D-4B1F-8569-02D3500E0073}" type="presOf" srcId="{782ED711-EA54-4B8C-AAC2-FF03AE211A66}" destId="{EB2F6FE5-D7EC-4448-B121-8A7E870F6420}" srcOrd="0" destOrd="0" presId="urn:microsoft.com/office/officeart/2018/2/layout/IconLabelList"/>
    <dgm:cxn modelId="{1EE3E165-2444-46EB-A61F-51227006827C}" type="presOf" srcId="{BC9A76BD-FA3F-49A9-B6BF-2CE46772052A}" destId="{2BCEC4F6-CF17-4732-A258-B66A0D342FDC}" srcOrd="0" destOrd="0" presId="urn:microsoft.com/office/officeart/2018/2/layout/IconLabelList"/>
    <dgm:cxn modelId="{2ED1A166-CF1A-45DD-A296-AE81D424A0D0}" srcId="{E9C6AB98-0230-4D10-9D63-0CC51117F240}" destId="{81BF889F-A3A7-4EA5-9257-E0F6A85A2102}" srcOrd="2" destOrd="0" parTransId="{AEDD8EBC-E46B-4B6B-9A0D-B66A183F5876}" sibTransId="{9FA72265-8AB4-40C5-B315-C818FF8A8339}"/>
    <dgm:cxn modelId="{990C0DD4-76B6-49EF-9BE7-64271B58B8BB}" type="presOf" srcId="{E9C6AB98-0230-4D10-9D63-0CC51117F240}" destId="{10265A33-C6C2-487F-A272-BA89152BCAFE}" srcOrd="0" destOrd="0" presId="urn:microsoft.com/office/officeart/2018/2/layout/IconLabelList"/>
    <dgm:cxn modelId="{5CF275E5-9A94-43E4-B2B8-393C9CB2DA97}" srcId="{E9C6AB98-0230-4D10-9D63-0CC51117F240}" destId="{782ED711-EA54-4B8C-AAC2-FF03AE211A66}" srcOrd="0" destOrd="0" parTransId="{25102D64-1326-4509-9815-EFE731150AA1}" sibTransId="{9907D26D-866A-4483-8B7B-112BBED99960}"/>
    <dgm:cxn modelId="{2617AE4C-FD8A-43AC-90C9-27B733888EE2}" type="presParOf" srcId="{10265A33-C6C2-487F-A272-BA89152BCAFE}" destId="{0CE8CBC8-2D73-4564-8D0B-538BE6E611E0}" srcOrd="0" destOrd="0" presId="urn:microsoft.com/office/officeart/2018/2/layout/IconLabelList"/>
    <dgm:cxn modelId="{F8A64187-390B-401C-AE62-D06D83FAD1A2}" type="presParOf" srcId="{0CE8CBC8-2D73-4564-8D0B-538BE6E611E0}" destId="{2C4BBA24-7F91-42B9-AE89-B453DDAB1E68}" srcOrd="0" destOrd="0" presId="urn:microsoft.com/office/officeart/2018/2/layout/IconLabelList"/>
    <dgm:cxn modelId="{7519057E-A0FD-4F0E-A841-6E62AFF5CF80}" type="presParOf" srcId="{0CE8CBC8-2D73-4564-8D0B-538BE6E611E0}" destId="{0A4ED8D6-EADF-479B-9C74-1042C71847F5}" srcOrd="1" destOrd="0" presId="urn:microsoft.com/office/officeart/2018/2/layout/IconLabelList"/>
    <dgm:cxn modelId="{8C7C8869-4831-4F82-B657-15C69B4C712D}" type="presParOf" srcId="{0CE8CBC8-2D73-4564-8D0B-538BE6E611E0}" destId="{EB2F6FE5-D7EC-4448-B121-8A7E870F6420}" srcOrd="2" destOrd="0" presId="urn:microsoft.com/office/officeart/2018/2/layout/IconLabelList"/>
    <dgm:cxn modelId="{CCA2095D-D3FB-4CA8-8D5A-75C98FDEBA52}" type="presParOf" srcId="{10265A33-C6C2-487F-A272-BA89152BCAFE}" destId="{166C563D-6CDF-481D-A124-1EBC54CD6C7D}" srcOrd="1" destOrd="0" presId="urn:microsoft.com/office/officeart/2018/2/layout/IconLabelList"/>
    <dgm:cxn modelId="{94647472-3505-4E76-9609-5629F72B8965}" type="presParOf" srcId="{10265A33-C6C2-487F-A272-BA89152BCAFE}" destId="{469CB1DA-07BD-430A-BFF7-AEFA35B96161}" srcOrd="2" destOrd="0" presId="urn:microsoft.com/office/officeart/2018/2/layout/IconLabelList"/>
    <dgm:cxn modelId="{82356F48-39F0-4B61-AA96-A5C34D42FB07}" type="presParOf" srcId="{469CB1DA-07BD-430A-BFF7-AEFA35B96161}" destId="{C58488CB-2C35-41D4-83D3-6D3C558BF66F}" srcOrd="0" destOrd="0" presId="urn:microsoft.com/office/officeart/2018/2/layout/IconLabelList"/>
    <dgm:cxn modelId="{35C1D56A-10E3-4949-BA50-0D217E839877}" type="presParOf" srcId="{469CB1DA-07BD-430A-BFF7-AEFA35B96161}" destId="{86048151-7D4C-4E00-9A98-E0BE2616E292}" srcOrd="1" destOrd="0" presId="urn:microsoft.com/office/officeart/2018/2/layout/IconLabelList"/>
    <dgm:cxn modelId="{0190AC1B-3DD2-491C-8ADB-C4712B03E046}" type="presParOf" srcId="{469CB1DA-07BD-430A-BFF7-AEFA35B96161}" destId="{2BCEC4F6-CF17-4732-A258-B66A0D342FDC}" srcOrd="2" destOrd="0" presId="urn:microsoft.com/office/officeart/2018/2/layout/IconLabelList"/>
    <dgm:cxn modelId="{F9B811A5-C090-4657-82EC-4C5EF1263435}" type="presParOf" srcId="{10265A33-C6C2-487F-A272-BA89152BCAFE}" destId="{337057DC-717B-483A-A122-2F7C3AE5D7C7}" srcOrd="3" destOrd="0" presId="urn:microsoft.com/office/officeart/2018/2/layout/IconLabelList"/>
    <dgm:cxn modelId="{FE825240-97B9-44FE-9165-15C33C59AF32}" type="presParOf" srcId="{10265A33-C6C2-487F-A272-BA89152BCAFE}" destId="{09CC9853-6B20-4093-B7FC-B3AD8CFF3A38}" srcOrd="4" destOrd="0" presId="urn:microsoft.com/office/officeart/2018/2/layout/IconLabelList"/>
    <dgm:cxn modelId="{FA39EA4F-33C2-44A4-9F32-80991937BB54}" type="presParOf" srcId="{09CC9853-6B20-4093-B7FC-B3AD8CFF3A38}" destId="{BAD28A15-70B2-4A2E-BD04-058AE22B3FCA}" srcOrd="0" destOrd="0" presId="urn:microsoft.com/office/officeart/2018/2/layout/IconLabelList"/>
    <dgm:cxn modelId="{48898D11-2456-4905-920D-82AF21063577}" type="presParOf" srcId="{09CC9853-6B20-4093-B7FC-B3AD8CFF3A38}" destId="{13E03E07-ED45-4EB3-97CE-D564E729D6C3}" srcOrd="1" destOrd="0" presId="urn:microsoft.com/office/officeart/2018/2/layout/IconLabelList"/>
    <dgm:cxn modelId="{413B1824-DE8B-42B0-BB4F-7678E575D0E8}" type="presParOf" srcId="{09CC9853-6B20-4093-B7FC-B3AD8CFF3A38}" destId="{D0517AAB-8DB6-4167-8EE7-7833685CFAE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71EC0E-382B-413F-8414-2445980E0C8C}" type="doc">
      <dgm:prSet loTypeId="urn:microsoft.com/office/officeart/2005/8/layout/process4" loCatId="process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E80AC6F4-A5F3-4F2E-A711-4665D1388037}">
      <dgm:prSet/>
      <dgm:spPr/>
      <dgm:t>
        <a:bodyPr/>
        <a:lstStyle/>
        <a:p>
          <a:r>
            <a:rPr lang="en-US" b="0" i="0" dirty="0" err="1"/>
            <a:t>NiFi</a:t>
          </a:r>
          <a:r>
            <a:rPr lang="en-US" b="0" i="0" dirty="0"/>
            <a:t> supports data ingestion from a variety of sources using specialized processors like </a:t>
          </a:r>
          <a:r>
            <a:rPr lang="en-US" b="0" i="0" dirty="0" err="1"/>
            <a:t>GetFile</a:t>
          </a:r>
          <a:r>
            <a:rPr lang="en-US" b="0" i="0" dirty="0"/>
            <a:t> (for local files), </a:t>
          </a:r>
          <a:r>
            <a:rPr lang="en-US" b="0" i="0" dirty="0" err="1"/>
            <a:t>GetHTTP</a:t>
          </a:r>
          <a:r>
            <a:rPr lang="en-US" b="0" i="0" dirty="0"/>
            <a:t> (for HTTP sources), </a:t>
          </a:r>
          <a:r>
            <a:rPr lang="en-US" b="0" i="0" dirty="0" err="1"/>
            <a:t>ListenTCP</a:t>
          </a:r>
          <a:r>
            <a:rPr lang="en-US" b="0" i="0" dirty="0"/>
            <a:t> (for TCP sockets), and </a:t>
          </a:r>
          <a:r>
            <a:rPr lang="en-US" b="0" i="0" dirty="0" err="1"/>
            <a:t>ConsumeKafka</a:t>
          </a:r>
          <a:r>
            <a:rPr lang="en-US" b="0" i="0" dirty="0"/>
            <a:t> (for Kafka topics).</a:t>
          </a:r>
          <a:endParaRPr lang="en-US" dirty="0"/>
        </a:p>
      </dgm:t>
    </dgm:pt>
    <dgm:pt modelId="{E9C55E5B-F750-4F18-8F85-BC8571B89221}" type="parTrans" cxnId="{7B56AC09-80CE-4A33-A937-70FA230FD523}">
      <dgm:prSet/>
      <dgm:spPr/>
      <dgm:t>
        <a:bodyPr/>
        <a:lstStyle/>
        <a:p>
          <a:endParaRPr lang="en-US"/>
        </a:p>
      </dgm:t>
    </dgm:pt>
    <dgm:pt modelId="{866CD036-313E-4EBD-8E76-967B6A574F92}" type="sibTrans" cxnId="{7B56AC09-80CE-4A33-A937-70FA230FD523}">
      <dgm:prSet/>
      <dgm:spPr/>
      <dgm:t>
        <a:bodyPr/>
        <a:lstStyle/>
        <a:p>
          <a:endParaRPr lang="en-US"/>
        </a:p>
      </dgm:t>
    </dgm:pt>
    <dgm:pt modelId="{9141F502-48D0-440C-98D7-C9A0C3C3A0FB}">
      <dgm:prSet/>
      <dgm:spPr/>
      <dgm:t>
        <a:bodyPr/>
        <a:lstStyle/>
        <a:p>
          <a:r>
            <a:rPr lang="en-US" b="0" i="0"/>
            <a:t>The fetched data is wrapped into a FlowFile to be processed in the data flow.</a:t>
          </a:r>
          <a:endParaRPr lang="en-US"/>
        </a:p>
      </dgm:t>
    </dgm:pt>
    <dgm:pt modelId="{30189F58-713E-4E4F-82D5-1A06D27C05EE}" type="parTrans" cxnId="{58902210-F5E5-4F52-827A-43B096BA12FE}">
      <dgm:prSet/>
      <dgm:spPr/>
      <dgm:t>
        <a:bodyPr/>
        <a:lstStyle/>
        <a:p>
          <a:endParaRPr lang="en-US"/>
        </a:p>
      </dgm:t>
    </dgm:pt>
    <dgm:pt modelId="{686E8136-B14E-47D3-8440-F16146E4DACE}" type="sibTrans" cxnId="{58902210-F5E5-4F52-827A-43B096BA12FE}">
      <dgm:prSet/>
      <dgm:spPr/>
      <dgm:t>
        <a:bodyPr/>
        <a:lstStyle/>
        <a:p>
          <a:endParaRPr lang="en-US"/>
        </a:p>
      </dgm:t>
    </dgm:pt>
    <dgm:pt modelId="{FACFC036-D00E-744D-964C-09EB9B7C4C20}" type="pres">
      <dgm:prSet presAssocID="{A871EC0E-382B-413F-8414-2445980E0C8C}" presName="Name0" presStyleCnt="0">
        <dgm:presLayoutVars>
          <dgm:dir/>
          <dgm:animLvl val="lvl"/>
          <dgm:resizeHandles val="exact"/>
        </dgm:presLayoutVars>
      </dgm:prSet>
      <dgm:spPr/>
    </dgm:pt>
    <dgm:pt modelId="{71D5BBB0-F4D7-C84B-A782-056D64C1347F}" type="pres">
      <dgm:prSet presAssocID="{9141F502-48D0-440C-98D7-C9A0C3C3A0FB}" presName="boxAndChildren" presStyleCnt="0"/>
      <dgm:spPr/>
    </dgm:pt>
    <dgm:pt modelId="{FB6FACA4-3EC6-5B4D-A3B2-3CD9E03933CD}" type="pres">
      <dgm:prSet presAssocID="{9141F502-48D0-440C-98D7-C9A0C3C3A0FB}" presName="parentTextBox" presStyleLbl="node1" presStyleIdx="0" presStyleCnt="2"/>
      <dgm:spPr/>
    </dgm:pt>
    <dgm:pt modelId="{ED4C9A8F-2980-3540-AC92-903F7C2752DE}" type="pres">
      <dgm:prSet presAssocID="{866CD036-313E-4EBD-8E76-967B6A574F92}" presName="sp" presStyleCnt="0"/>
      <dgm:spPr/>
    </dgm:pt>
    <dgm:pt modelId="{EC9A7C43-7C70-5046-9160-2169153E2B47}" type="pres">
      <dgm:prSet presAssocID="{E80AC6F4-A5F3-4F2E-A711-4665D1388037}" presName="arrowAndChildren" presStyleCnt="0"/>
      <dgm:spPr/>
    </dgm:pt>
    <dgm:pt modelId="{16385899-D072-5E4C-AC47-6049EB3801F7}" type="pres">
      <dgm:prSet presAssocID="{E80AC6F4-A5F3-4F2E-A711-4665D1388037}" presName="parentTextArrow" presStyleLbl="node1" presStyleIdx="1" presStyleCnt="2"/>
      <dgm:spPr/>
    </dgm:pt>
  </dgm:ptLst>
  <dgm:cxnLst>
    <dgm:cxn modelId="{7B56AC09-80CE-4A33-A937-70FA230FD523}" srcId="{A871EC0E-382B-413F-8414-2445980E0C8C}" destId="{E80AC6F4-A5F3-4F2E-A711-4665D1388037}" srcOrd="0" destOrd="0" parTransId="{E9C55E5B-F750-4F18-8F85-BC8571B89221}" sibTransId="{866CD036-313E-4EBD-8E76-967B6A574F92}"/>
    <dgm:cxn modelId="{58902210-F5E5-4F52-827A-43B096BA12FE}" srcId="{A871EC0E-382B-413F-8414-2445980E0C8C}" destId="{9141F502-48D0-440C-98D7-C9A0C3C3A0FB}" srcOrd="1" destOrd="0" parTransId="{30189F58-713E-4E4F-82D5-1A06D27C05EE}" sibTransId="{686E8136-B14E-47D3-8440-F16146E4DACE}"/>
    <dgm:cxn modelId="{E9085E44-F274-B040-8AC8-67B8E8A36659}" type="presOf" srcId="{A871EC0E-382B-413F-8414-2445980E0C8C}" destId="{FACFC036-D00E-744D-964C-09EB9B7C4C20}" srcOrd="0" destOrd="0" presId="urn:microsoft.com/office/officeart/2005/8/layout/process4"/>
    <dgm:cxn modelId="{1F30854F-A8AB-894D-A3D8-73247630A95D}" type="presOf" srcId="{9141F502-48D0-440C-98D7-C9A0C3C3A0FB}" destId="{FB6FACA4-3EC6-5B4D-A3B2-3CD9E03933CD}" srcOrd="0" destOrd="0" presId="urn:microsoft.com/office/officeart/2005/8/layout/process4"/>
    <dgm:cxn modelId="{C41ADC8B-397A-AB45-8FEC-D1D8F0A2E427}" type="presOf" srcId="{E80AC6F4-A5F3-4F2E-A711-4665D1388037}" destId="{16385899-D072-5E4C-AC47-6049EB3801F7}" srcOrd="0" destOrd="0" presId="urn:microsoft.com/office/officeart/2005/8/layout/process4"/>
    <dgm:cxn modelId="{523A7307-A244-1247-87BD-26F7B25DBFD8}" type="presParOf" srcId="{FACFC036-D00E-744D-964C-09EB9B7C4C20}" destId="{71D5BBB0-F4D7-C84B-A782-056D64C1347F}" srcOrd="0" destOrd="0" presId="urn:microsoft.com/office/officeart/2005/8/layout/process4"/>
    <dgm:cxn modelId="{EB0F5244-8788-8C47-9F40-86F808A600CA}" type="presParOf" srcId="{71D5BBB0-F4D7-C84B-A782-056D64C1347F}" destId="{FB6FACA4-3EC6-5B4D-A3B2-3CD9E03933CD}" srcOrd="0" destOrd="0" presId="urn:microsoft.com/office/officeart/2005/8/layout/process4"/>
    <dgm:cxn modelId="{97468D3B-FABD-094B-84D4-51AD952A40E1}" type="presParOf" srcId="{FACFC036-D00E-744D-964C-09EB9B7C4C20}" destId="{ED4C9A8F-2980-3540-AC92-903F7C2752DE}" srcOrd="1" destOrd="0" presId="urn:microsoft.com/office/officeart/2005/8/layout/process4"/>
    <dgm:cxn modelId="{0B43EC56-2458-DF46-ACC7-854A8AF79896}" type="presParOf" srcId="{FACFC036-D00E-744D-964C-09EB9B7C4C20}" destId="{EC9A7C43-7C70-5046-9160-2169153E2B47}" srcOrd="2" destOrd="0" presId="urn:microsoft.com/office/officeart/2005/8/layout/process4"/>
    <dgm:cxn modelId="{28EE473C-1DF2-BD4C-A690-1B93CAB7AD06}" type="presParOf" srcId="{EC9A7C43-7C70-5046-9160-2169153E2B47}" destId="{16385899-D072-5E4C-AC47-6049EB3801F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82C053E-D3A4-41E1-A5C3-2A2C0AA8B279}" type="doc">
      <dgm:prSet loTypeId="urn:microsoft.com/office/officeart/2005/8/layout/defaul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EDAC6A83-113D-4F82-8BD5-FB537020AFF7}">
      <dgm:prSet/>
      <dgm:spPr/>
      <dgm:t>
        <a:bodyPr/>
        <a:lstStyle/>
        <a:p>
          <a:r>
            <a:rPr lang="en-US" b="0" i="0" dirty="0"/>
            <a:t>Data is transformed using processors like </a:t>
          </a:r>
          <a:r>
            <a:rPr lang="en-US" b="0" i="0" dirty="0" err="1"/>
            <a:t>ReplaceText</a:t>
          </a:r>
          <a:r>
            <a:rPr lang="en-US" b="0" i="0" dirty="0"/>
            <a:t> (to manipulate textual content), </a:t>
          </a:r>
          <a:r>
            <a:rPr lang="en-US" b="0" i="0" dirty="0" err="1"/>
            <a:t>EvaluateJsonPath</a:t>
          </a:r>
          <a:r>
            <a:rPr lang="en-US" b="0" i="0" dirty="0"/>
            <a:t> (to manipulate JSON data), or </a:t>
          </a:r>
          <a:r>
            <a:rPr lang="en-US" b="0" i="0" dirty="0" err="1"/>
            <a:t>ExecuteSQL</a:t>
          </a:r>
          <a:r>
            <a:rPr lang="en-US" b="0" i="0" dirty="0"/>
            <a:t> (to run SQL commands against an incoming </a:t>
          </a:r>
          <a:r>
            <a:rPr lang="en-US" b="0" i="0" dirty="0" err="1"/>
            <a:t>FlowFile</a:t>
          </a:r>
          <a:r>
            <a:rPr lang="en-US" b="0" i="0" dirty="0"/>
            <a:t>).</a:t>
          </a:r>
          <a:endParaRPr lang="en-US" dirty="0"/>
        </a:p>
      </dgm:t>
    </dgm:pt>
    <dgm:pt modelId="{40E25B1A-F298-458A-8456-63668CC99B4E}" type="parTrans" cxnId="{2715C41A-3D85-46FE-9495-08515AF8F20B}">
      <dgm:prSet/>
      <dgm:spPr/>
      <dgm:t>
        <a:bodyPr/>
        <a:lstStyle/>
        <a:p>
          <a:endParaRPr lang="en-US"/>
        </a:p>
      </dgm:t>
    </dgm:pt>
    <dgm:pt modelId="{6C95F934-3303-425F-B841-739F7DFC52AF}" type="sibTrans" cxnId="{2715C41A-3D85-46FE-9495-08515AF8F20B}">
      <dgm:prSet/>
      <dgm:spPr/>
      <dgm:t>
        <a:bodyPr/>
        <a:lstStyle/>
        <a:p>
          <a:endParaRPr lang="en-US"/>
        </a:p>
      </dgm:t>
    </dgm:pt>
    <dgm:pt modelId="{5D31F9C1-C6BE-4D4A-BE90-32B854B4D6FD}">
      <dgm:prSet/>
      <dgm:spPr/>
      <dgm:t>
        <a:bodyPr/>
        <a:lstStyle/>
        <a:p>
          <a:r>
            <a:rPr lang="en-US" b="0" i="0"/>
            <a:t>ExtractText can be used to extract content from files and update FlowFile attributes.</a:t>
          </a:r>
          <a:endParaRPr lang="en-US"/>
        </a:p>
      </dgm:t>
    </dgm:pt>
    <dgm:pt modelId="{1808DBC3-39EA-4273-B5A9-886972A33383}" type="parTrans" cxnId="{43270F53-E88D-404D-AF57-0D4235E76F7B}">
      <dgm:prSet/>
      <dgm:spPr/>
      <dgm:t>
        <a:bodyPr/>
        <a:lstStyle/>
        <a:p>
          <a:endParaRPr lang="en-US"/>
        </a:p>
      </dgm:t>
    </dgm:pt>
    <dgm:pt modelId="{E4A6BB4E-3332-4097-A790-D7480E7C36FE}" type="sibTrans" cxnId="{43270F53-E88D-404D-AF57-0D4235E76F7B}">
      <dgm:prSet/>
      <dgm:spPr/>
      <dgm:t>
        <a:bodyPr/>
        <a:lstStyle/>
        <a:p>
          <a:endParaRPr lang="en-US"/>
        </a:p>
      </dgm:t>
    </dgm:pt>
    <dgm:pt modelId="{5DA76C3A-F9FC-CD47-A84A-C43BB57353F7}" type="pres">
      <dgm:prSet presAssocID="{982C053E-D3A4-41E1-A5C3-2A2C0AA8B279}" presName="diagram" presStyleCnt="0">
        <dgm:presLayoutVars>
          <dgm:dir/>
          <dgm:resizeHandles val="exact"/>
        </dgm:presLayoutVars>
      </dgm:prSet>
      <dgm:spPr/>
    </dgm:pt>
    <dgm:pt modelId="{76615879-D009-F74F-B75F-EDE8E1EF3370}" type="pres">
      <dgm:prSet presAssocID="{EDAC6A83-113D-4F82-8BD5-FB537020AFF7}" presName="node" presStyleLbl="node1" presStyleIdx="0" presStyleCnt="2">
        <dgm:presLayoutVars>
          <dgm:bulletEnabled val="1"/>
        </dgm:presLayoutVars>
      </dgm:prSet>
      <dgm:spPr/>
    </dgm:pt>
    <dgm:pt modelId="{CA5E705B-9DA7-174D-BCBC-8150FEB2EDE6}" type="pres">
      <dgm:prSet presAssocID="{6C95F934-3303-425F-B841-739F7DFC52AF}" presName="sibTrans" presStyleCnt="0"/>
      <dgm:spPr/>
    </dgm:pt>
    <dgm:pt modelId="{93AFFC25-5CC0-2A43-B679-67BA0A4C8DB1}" type="pres">
      <dgm:prSet presAssocID="{5D31F9C1-C6BE-4D4A-BE90-32B854B4D6FD}" presName="node" presStyleLbl="node1" presStyleIdx="1" presStyleCnt="2">
        <dgm:presLayoutVars>
          <dgm:bulletEnabled val="1"/>
        </dgm:presLayoutVars>
      </dgm:prSet>
      <dgm:spPr/>
    </dgm:pt>
  </dgm:ptLst>
  <dgm:cxnLst>
    <dgm:cxn modelId="{2715C41A-3D85-46FE-9495-08515AF8F20B}" srcId="{982C053E-D3A4-41E1-A5C3-2A2C0AA8B279}" destId="{EDAC6A83-113D-4F82-8BD5-FB537020AFF7}" srcOrd="0" destOrd="0" parTransId="{40E25B1A-F298-458A-8456-63668CC99B4E}" sibTransId="{6C95F934-3303-425F-B841-739F7DFC52AF}"/>
    <dgm:cxn modelId="{43270F53-E88D-404D-AF57-0D4235E76F7B}" srcId="{982C053E-D3A4-41E1-A5C3-2A2C0AA8B279}" destId="{5D31F9C1-C6BE-4D4A-BE90-32B854B4D6FD}" srcOrd="1" destOrd="0" parTransId="{1808DBC3-39EA-4273-B5A9-886972A33383}" sibTransId="{E4A6BB4E-3332-4097-A790-D7480E7C36FE}"/>
    <dgm:cxn modelId="{0563C56D-89AD-BE44-BEA1-9C3229BC990D}" type="presOf" srcId="{982C053E-D3A4-41E1-A5C3-2A2C0AA8B279}" destId="{5DA76C3A-F9FC-CD47-A84A-C43BB57353F7}" srcOrd="0" destOrd="0" presId="urn:microsoft.com/office/officeart/2005/8/layout/default"/>
    <dgm:cxn modelId="{595DD6CC-7D23-264B-9258-0D403E918512}" type="presOf" srcId="{EDAC6A83-113D-4F82-8BD5-FB537020AFF7}" destId="{76615879-D009-F74F-B75F-EDE8E1EF3370}" srcOrd="0" destOrd="0" presId="urn:microsoft.com/office/officeart/2005/8/layout/default"/>
    <dgm:cxn modelId="{6EA2F3E2-8FE5-354C-8048-F181262FFC9A}" type="presOf" srcId="{5D31F9C1-C6BE-4D4A-BE90-32B854B4D6FD}" destId="{93AFFC25-5CC0-2A43-B679-67BA0A4C8DB1}" srcOrd="0" destOrd="0" presId="urn:microsoft.com/office/officeart/2005/8/layout/default"/>
    <dgm:cxn modelId="{698B20CB-F7CF-4E48-B64D-444795EC506A}" type="presParOf" srcId="{5DA76C3A-F9FC-CD47-A84A-C43BB57353F7}" destId="{76615879-D009-F74F-B75F-EDE8E1EF3370}" srcOrd="0" destOrd="0" presId="urn:microsoft.com/office/officeart/2005/8/layout/default"/>
    <dgm:cxn modelId="{6C52A485-67AB-A045-8C67-59C95CDE45A2}" type="presParOf" srcId="{5DA76C3A-F9FC-CD47-A84A-C43BB57353F7}" destId="{CA5E705B-9DA7-174D-BCBC-8150FEB2EDE6}" srcOrd="1" destOrd="0" presId="urn:microsoft.com/office/officeart/2005/8/layout/default"/>
    <dgm:cxn modelId="{DEEFACED-928F-6446-9F7F-4F5656E2B5E2}" type="presParOf" srcId="{5DA76C3A-F9FC-CD47-A84A-C43BB57353F7}" destId="{93AFFC25-5CC0-2A43-B679-67BA0A4C8DB1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31D0D8E-8272-4778-89AC-DAB083E015E6}" type="doc">
      <dgm:prSet loTypeId="urn:microsoft.com/office/officeart/2018/2/layout/IconCircle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B9349A76-54D9-40FB-A834-B26FA93B0E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NiFi uses FlowFile attributes for conditional processing and routing, with processors like RouteOnAttribute (routes FlowFiles based on their attributes), or PartitionRecord (divides incoming FlowFiles into partitions based on user-specified criteria).</a:t>
          </a:r>
          <a:endParaRPr lang="en-US"/>
        </a:p>
      </dgm:t>
    </dgm:pt>
    <dgm:pt modelId="{272D3560-9C08-404E-B35F-47EC4145B5BE}" type="parTrans" cxnId="{4E26DDAB-B36B-41A2-9022-9871D853F6B4}">
      <dgm:prSet/>
      <dgm:spPr/>
      <dgm:t>
        <a:bodyPr/>
        <a:lstStyle/>
        <a:p>
          <a:endParaRPr lang="en-US"/>
        </a:p>
      </dgm:t>
    </dgm:pt>
    <dgm:pt modelId="{A9177318-D99B-4243-B946-C7952FA1E166}" type="sibTrans" cxnId="{4E26DDAB-B36B-41A2-9022-9871D853F6B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930D021-6E22-46C1-A60C-529E92CB00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Routing decisions are based on NiFi Expression Language, which allows dynamic FlowFile processing.</a:t>
          </a:r>
          <a:endParaRPr lang="en-US"/>
        </a:p>
      </dgm:t>
    </dgm:pt>
    <dgm:pt modelId="{F6B141A5-5CDF-474E-8576-CC7EAAC95845}" type="parTrans" cxnId="{4F4495D0-EFCF-4268-92A5-7EDCFC7EFA79}">
      <dgm:prSet/>
      <dgm:spPr/>
      <dgm:t>
        <a:bodyPr/>
        <a:lstStyle/>
        <a:p>
          <a:endParaRPr lang="en-US"/>
        </a:p>
      </dgm:t>
    </dgm:pt>
    <dgm:pt modelId="{4192B154-2FBB-4B3E-8391-F0D3440E3375}" type="sibTrans" cxnId="{4F4495D0-EFCF-4268-92A5-7EDCFC7EFA79}">
      <dgm:prSet/>
      <dgm:spPr/>
      <dgm:t>
        <a:bodyPr/>
        <a:lstStyle/>
        <a:p>
          <a:endParaRPr lang="en-US"/>
        </a:p>
      </dgm:t>
    </dgm:pt>
    <dgm:pt modelId="{4EE5816C-F2A9-47DB-8FAF-6B43F28DB7BD}" type="pres">
      <dgm:prSet presAssocID="{431D0D8E-8272-4778-89AC-DAB083E015E6}" presName="root" presStyleCnt="0">
        <dgm:presLayoutVars>
          <dgm:dir/>
          <dgm:resizeHandles val="exact"/>
        </dgm:presLayoutVars>
      </dgm:prSet>
      <dgm:spPr/>
    </dgm:pt>
    <dgm:pt modelId="{9ACECE4E-64DE-4871-9974-017BFCDB812E}" type="pres">
      <dgm:prSet presAssocID="{431D0D8E-8272-4778-89AC-DAB083E015E6}" presName="container" presStyleCnt="0">
        <dgm:presLayoutVars>
          <dgm:dir/>
          <dgm:resizeHandles val="exact"/>
        </dgm:presLayoutVars>
      </dgm:prSet>
      <dgm:spPr/>
    </dgm:pt>
    <dgm:pt modelId="{AA017450-15DF-4EC7-B90A-2042313854C3}" type="pres">
      <dgm:prSet presAssocID="{B9349A76-54D9-40FB-A834-B26FA93B0EFA}" presName="compNode" presStyleCnt="0"/>
      <dgm:spPr/>
    </dgm:pt>
    <dgm:pt modelId="{58D025E9-199A-4470-B196-635DD9F62D15}" type="pres">
      <dgm:prSet presAssocID="{B9349A76-54D9-40FB-A834-B26FA93B0EFA}" presName="iconBgRect" presStyleLbl="bgShp" presStyleIdx="0" presStyleCnt="2"/>
      <dgm:spPr/>
    </dgm:pt>
    <dgm:pt modelId="{8E3D0CEB-841B-487C-B551-F97ECFD05058}" type="pres">
      <dgm:prSet presAssocID="{B9349A76-54D9-40FB-A834-B26FA93B0EF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DC0D1315-7880-4E64-AD4D-7068C2B5A69E}" type="pres">
      <dgm:prSet presAssocID="{B9349A76-54D9-40FB-A834-B26FA93B0EFA}" presName="spaceRect" presStyleCnt="0"/>
      <dgm:spPr/>
    </dgm:pt>
    <dgm:pt modelId="{761D49AF-F40C-4916-963B-8E68CE4888D7}" type="pres">
      <dgm:prSet presAssocID="{B9349A76-54D9-40FB-A834-B26FA93B0EFA}" presName="textRect" presStyleLbl="revTx" presStyleIdx="0" presStyleCnt="2">
        <dgm:presLayoutVars>
          <dgm:chMax val="1"/>
          <dgm:chPref val="1"/>
        </dgm:presLayoutVars>
      </dgm:prSet>
      <dgm:spPr/>
    </dgm:pt>
    <dgm:pt modelId="{4610D486-3CF0-4604-825A-C4DE8FB962F5}" type="pres">
      <dgm:prSet presAssocID="{A9177318-D99B-4243-B946-C7952FA1E166}" presName="sibTrans" presStyleLbl="sibTrans2D1" presStyleIdx="0" presStyleCnt="0"/>
      <dgm:spPr/>
    </dgm:pt>
    <dgm:pt modelId="{ADBD4606-FCE6-4A69-99DA-CA7F379ED44A}" type="pres">
      <dgm:prSet presAssocID="{D930D021-6E22-46C1-A60C-529E92CB0048}" presName="compNode" presStyleCnt="0"/>
      <dgm:spPr/>
    </dgm:pt>
    <dgm:pt modelId="{44CA0115-3FA4-4305-B451-1832C03423C1}" type="pres">
      <dgm:prSet presAssocID="{D930D021-6E22-46C1-A60C-529E92CB0048}" presName="iconBgRect" presStyleLbl="bgShp" presStyleIdx="1" presStyleCnt="2"/>
      <dgm:spPr/>
    </dgm:pt>
    <dgm:pt modelId="{8BCF9071-A82E-40F6-A215-925DD36F6702}" type="pres">
      <dgm:prSet presAssocID="{D930D021-6E22-46C1-A60C-529E92CB004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A35CB96B-617B-4085-A92F-E7A1D9A7C9E6}" type="pres">
      <dgm:prSet presAssocID="{D930D021-6E22-46C1-A60C-529E92CB0048}" presName="spaceRect" presStyleCnt="0"/>
      <dgm:spPr/>
    </dgm:pt>
    <dgm:pt modelId="{F4396226-C468-425A-874D-96E8BBAF035D}" type="pres">
      <dgm:prSet presAssocID="{D930D021-6E22-46C1-A60C-529E92CB004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3E9AE1D-D482-2B48-9F4B-B06E22EA6C02}" type="presOf" srcId="{A9177318-D99B-4243-B946-C7952FA1E166}" destId="{4610D486-3CF0-4604-825A-C4DE8FB962F5}" srcOrd="0" destOrd="0" presId="urn:microsoft.com/office/officeart/2018/2/layout/IconCircleList"/>
    <dgm:cxn modelId="{E94ADB31-28CC-3541-A851-7DD1FEFF6BAA}" type="presOf" srcId="{431D0D8E-8272-4778-89AC-DAB083E015E6}" destId="{4EE5816C-F2A9-47DB-8FAF-6B43F28DB7BD}" srcOrd="0" destOrd="0" presId="urn:microsoft.com/office/officeart/2018/2/layout/IconCircleList"/>
    <dgm:cxn modelId="{7C631560-3D31-E445-A6B7-DB27545B9C16}" type="presOf" srcId="{B9349A76-54D9-40FB-A834-B26FA93B0EFA}" destId="{761D49AF-F40C-4916-963B-8E68CE4888D7}" srcOrd="0" destOrd="0" presId="urn:microsoft.com/office/officeart/2018/2/layout/IconCircleList"/>
    <dgm:cxn modelId="{4E26DDAB-B36B-41A2-9022-9871D853F6B4}" srcId="{431D0D8E-8272-4778-89AC-DAB083E015E6}" destId="{B9349A76-54D9-40FB-A834-B26FA93B0EFA}" srcOrd="0" destOrd="0" parTransId="{272D3560-9C08-404E-B35F-47EC4145B5BE}" sibTransId="{A9177318-D99B-4243-B946-C7952FA1E166}"/>
    <dgm:cxn modelId="{4F4495D0-EFCF-4268-92A5-7EDCFC7EFA79}" srcId="{431D0D8E-8272-4778-89AC-DAB083E015E6}" destId="{D930D021-6E22-46C1-A60C-529E92CB0048}" srcOrd="1" destOrd="0" parTransId="{F6B141A5-5CDF-474E-8576-CC7EAAC95845}" sibTransId="{4192B154-2FBB-4B3E-8391-F0D3440E3375}"/>
    <dgm:cxn modelId="{FD1CC0D2-82B3-C048-BF4E-B31E8E2EB531}" type="presOf" srcId="{D930D021-6E22-46C1-A60C-529E92CB0048}" destId="{F4396226-C468-425A-874D-96E8BBAF035D}" srcOrd="0" destOrd="0" presId="urn:microsoft.com/office/officeart/2018/2/layout/IconCircleList"/>
    <dgm:cxn modelId="{3A8E7E24-8F6A-504B-9C67-BBBD7764FCDD}" type="presParOf" srcId="{4EE5816C-F2A9-47DB-8FAF-6B43F28DB7BD}" destId="{9ACECE4E-64DE-4871-9974-017BFCDB812E}" srcOrd="0" destOrd="0" presId="urn:microsoft.com/office/officeart/2018/2/layout/IconCircleList"/>
    <dgm:cxn modelId="{C1DC45B2-127F-CA4E-9A38-5CC8C1A34FDF}" type="presParOf" srcId="{9ACECE4E-64DE-4871-9974-017BFCDB812E}" destId="{AA017450-15DF-4EC7-B90A-2042313854C3}" srcOrd="0" destOrd="0" presId="urn:microsoft.com/office/officeart/2018/2/layout/IconCircleList"/>
    <dgm:cxn modelId="{5480875C-5835-DD45-848D-9C613AD1A804}" type="presParOf" srcId="{AA017450-15DF-4EC7-B90A-2042313854C3}" destId="{58D025E9-199A-4470-B196-635DD9F62D15}" srcOrd="0" destOrd="0" presId="urn:microsoft.com/office/officeart/2018/2/layout/IconCircleList"/>
    <dgm:cxn modelId="{45E820E7-49ED-3342-A884-BEE32BA4C31A}" type="presParOf" srcId="{AA017450-15DF-4EC7-B90A-2042313854C3}" destId="{8E3D0CEB-841B-487C-B551-F97ECFD05058}" srcOrd="1" destOrd="0" presId="urn:microsoft.com/office/officeart/2018/2/layout/IconCircleList"/>
    <dgm:cxn modelId="{04B29AC5-D3DE-994A-B89D-C9A470475017}" type="presParOf" srcId="{AA017450-15DF-4EC7-B90A-2042313854C3}" destId="{DC0D1315-7880-4E64-AD4D-7068C2B5A69E}" srcOrd="2" destOrd="0" presId="urn:microsoft.com/office/officeart/2018/2/layout/IconCircleList"/>
    <dgm:cxn modelId="{8EC9AE35-EB94-7A4A-A8B9-8272375B44C3}" type="presParOf" srcId="{AA017450-15DF-4EC7-B90A-2042313854C3}" destId="{761D49AF-F40C-4916-963B-8E68CE4888D7}" srcOrd="3" destOrd="0" presId="urn:microsoft.com/office/officeart/2018/2/layout/IconCircleList"/>
    <dgm:cxn modelId="{26EF2CDC-30D3-884D-9E04-C8CF1D71DFF9}" type="presParOf" srcId="{9ACECE4E-64DE-4871-9974-017BFCDB812E}" destId="{4610D486-3CF0-4604-825A-C4DE8FB962F5}" srcOrd="1" destOrd="0" presId="urn:microsoft.com/office/officeart/2018/2/layout/IconCircleList"/>
    <dgm:cxn modelId="{CBA623D7-8435-5F45-8F29-362C915CE2ED}" type="presParOf" srcId="{9ACECE4E-64DE-4871-9974-017BFCDB812E}" destId="{ADBD4606-FCE6-4A69-99DA-CA7F379ED44A}" srcOrd="2" destOrd="0" presId="urn:microsoft.com/office/officeart/2018/2/layout/IconCircleList"/>
    <dgm:cxn modelId="{D9DDE81E-04B8-4846-AEAD-71150DC5317C}" type="presParOf" srcId="{ADBD4606-FCE6-4A69-99DA-CA7F379ED44A}" destId="{44CA0115-3FA4-4305-B451-1832C03423C1}" srcOrd="0" destOrd="0" presId="urn:microsoft.com/office/officeart/2018/2/layout/IconCircleList"/>
    <dgm:cxn modelId="{773B7C5E-3A7E-0445-961E-8C0FFEF74B9F}" type="presParOf" srcId="{ADBD4606-FCE6-4A69-99DA-CA7F379ED44A}" destId="{8BCF9071-A82E-40F6-A215-925DD36F6702}" srcOrd="1" destOrd="0" presId="urn:microsoft.com/office/officeart/2018/2/layout/IconCircleList"/>
    <dgm:cxn modelId="{8E701993-BA2C-AD49-A9EB-21570009C9E4}" type="presParOf" srcId="{ADBD4606-FCE6-4A69-99DA-CA7F379ED44A}" destId="{A35CB96B-617B-4085-A92F-E7A1D9A7C9E6}" srcOrd="2" destOrd="0" presId="urn:microsoft.com/office/officeart/2018/2/layout/IconCircleList"/>
    <dgm:cxn modelId="{2536039D-7D64-1844-9700-4660AF3910B9}" type="presParOf" srcId="{ADBD4606-FCE6-4A69-99DA-CA7F379ED44A}" destId="{F4396226-C468-425A-874D-96E8BBAF035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C08BBF4-D9FF-4D38-9518-0F64BB93AA9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F57044D-88C2-4E14-B04B-CF8A7B8AAA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 err="1"/>
            <a:t>NiFi</a:t>
          </a:r>
          <a:r>
            <a:rPr lang="en-US" b="0" i="0" dirty="0"/>
            <a:t> provides tools for real-time data flow control, including features like backpressure (to prevent overwhelming components) and prioritization (to manage </a:t>
          </a:r>
          <a:r>
            <a:rPr lang="en-US" b="0" i="0" dirty="0" err="1"/>
            <a:t>FlowFile</a:t>
          </a:r>
          <a:r>
            <a:rPr lang="en-US" b="0" i="0" dirty="0"/>
            <a:t> processing order).</a:t>
          </a:r>
          <a:endParaRPr lang="en-US" dirty="0"/>
        </a:p>
      </dgm:t>
    </dgm:pt>
    <dgm:pt modelId="{2FE7524F-9816-407D-82F9-655F369D8A39}" type="parTrans" cxnId="{93B46CF9-C00C-49E9-B0B4-F1B8AF9C54DF}">
      <dgm:prSet/>
      <dgm:spPr/>
      <dgm:t>
        <a:bodyPr/>
        <a:lstStyle/>
        <a:p>
          <a:endParaRPr lang="en-US"/>
        </a:p>
      </dgm:t>
    </dgm:pt>
    <dgm:pt modelId="{CF305BF3-1E1C-4A48-9BAE-09C2D177033E}" type="sibTrans" cxnId="{93B46CF9-C00C-49E9-B0B4-F1B8AF9C54DF}">
      <dgm:prSet/>
      <dgm:spPr/>
      <dgm:t>
        <a:bodyPr/>
        <a:lstStyle/>
        <a:p>
          <a:endParaRPr lang="en-US"/>
        </a:p>
      </dgm:t>
    </dgm:pt>
    <dgm:pt modelId="{2EA2FE7F-067A-474A-86DD-21000CAD57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NiFi's data provenance feature allows for comprehensive audit logging, enabling tracing and replay of FlowFiles.</a:t>
          </a:r>
          <a:endParaRPr lang="en-US"/>
        </a:p>
      </dgm:t>
    </dgm:pt>
    <dgm:pt modelId="{481B9A7A-5C4F-4BE6-96B3-45A9FAF9CF9D}" type="parTrans" cxnId="{A184E29A-CFAF-4C89-BE55-164F656E7AEE}">
      <dgm:prSet/>
      <dgm:spPr/>
      <dgm:t>
        <a:bodyPr/>
        <a:lstStyle/>
        <a:p>
          <a:endParaRPr lang="en-US"/>
        </a:p>
      </dgm:t>
    </dgm:pt>
    <dgm:pt modelId="{6285163A-70EA-4FE4-B808-2BB252EBEBA4}" type="sibTrans" cxnId="{A184E29A-CFAF-4C89-BE55-164F656E7AEE}">
      <dgm:prSet/>
      <dgm:spPr/>
      <dgm:t>
        <a:bodyPr/>
        <a:lstStyle/>
        <a:p>
          <a:endParaRPr lang="en-US"/>
        </a:p>
      </dgm:t>
    </dgm:pt>
    <dgm:pt modelId="{F588719A-C22B-4245-B367-1F21A8E351D6}" type="pres">
      <dgm:prSet presAssocID="{EC08BBF4-D9FF-4D38-9518-0F64BB93AA99}" presName="root" presStyleCnt="0">
        <dgm:presLayoutVars>
          <dgm:dir/>
          <dgm:resizeHandles val="exact"/>
        </dgm:presLayoutVars>
      </dgm:prSet>
      <dgm:spPr/>
    </dgm:pt>
    <dgm:pt modelId="{709B880D-476B-4554-B8F3-0CF3CEDB8E73}" type="pres">
      <dgm:prSet presAssocID="{DF57044D-88C2-4E14-B04B-CF8A7B8AAABA}" presName="compNode" presStyleCnt="0"/>
      <dgm:spPr/>
    </dgm:pt>
    <dgm:pt modelId="{C87E473F-7261-4574-A20F-ED187D4582C2}" type="pres">
      <dgm:prSet presAssocID="{DF57044D-88C2-4E14-B04B-CF8A7B8AAABA}" presName="bgRect" presStyleLbl="bgShp" presStyleIdx="0" presStyleCnt="2"/>
      <dgm:spPr/>
    </dgm:pt>
    <dgm:pt modelId="{F39423F4-62D3-4FA0-A729-57E5A8655BEA}" type="pres">
      <dgm:prSet presAssocID="{DF57044D-88C2-4E14-B04B-CF8A7B8AAAB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31A0E107-396A-47E6-877C-BB9779D1F95D}" type="pres">
      <dgm:prSet presAssocID="{DF57044D-88C2-4E14-B04B-CF8A7B8AAABA}" presName="spaceRect" presStyleCnt="0"/>
      <dgm:spPr/>
    </dgm:pt>
    <dgm:pt modelId="{43C1BCC8-C2E2-434A-8E31-E529D89B034A}" type="pres">
      <dgm:prSet presAssocID="{DF57044D-88C2-4E14-B04B-CF8A7B8AAABA}" presName="parTx" presStyleLbl="revTx" presStyleIdx="0" presStyleCnt="2">
        <dgm:presLayoutVars>
          <dgm:chMax val="0"/>
          <dgm:chPref val="0"/>
        </dgm:presLayoutVars>
      </dgm:prSet>
      <dgm:spPr/>
    </dgm:pt>
    <dgm:pt modelId="{4CB385E9-1A2C-4885-ACD5-C1E22F05C0C1}" type="pres">
      <dgm:prSet presAssocID="{CF305BF3-1E1C-4A48-9BAE-09C2D177033E}" presName="sibTrans" presStyleCnt="0"/>
      <dgm:spPr/>
    </dgm:pt>
    <dgm:pt modelId="{30C37573-55BA-4BFB-8307-7DE74C21B9BE}" type="pres">
      <dgm:prSet presAssocID="{2EA2FE7F-067A-474A-86DD-21000CAD5786}" presName="compNode" presStyleCnt="0"/>
      <dgm:spPr/>
    </dgm:pt>
    <dgm:pt modelId="{BC8B8F21-7160-40C9-B24D-03DD533A6F70}" type="pres">
      <dgm:prSet presAssocID="{2EA2FE7F-067A-474A-86DD-21000CAD5786}" presName="bgRect" presStyleLbl="bgShp" presStyleIdx="1" presStyleCnt="2"/>
      <dgm:spPr/>
    </dgm:pt>
    <dgm:pt modelId="{4EDBC90F-27AE-4DEE-8D28-A611E01DBDB6}" type="pres">
      <dgm:prSet presAssocID="{2EA2FE7F-067A-474A-86DD-21000CAD578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17738100-1B5C-4EC7-A1D8-121871797718}" type="pres">
      <dgm:prSet presAssocID="{2EA2FE7F-067A-474A-86DD-21000CAD5786}" presName="spaceRect" presStyleCnt="0"/>
      <dgm:spPr/>
    </dgm:pt>
    <dgm:pt modelId="{448FB47F-EE33-40BD-8383-365C7266D38C}" type="pres">
      <dgm:prSet presAssocID="{2EA2FE7F-067A-474A-86DD-21000CAD578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5993027-A3ED-458E-B4AB-66B18E7CEC3E}" type="presOf" srcId="{DF57044D-88C2-4E14-B04B-CF8A7B8AAABA}" destId="{43C1BCC8-C2E2-434A-8E31-E529D89B034A}" srcOrd="0" destOrd="0" presId="urn:microsoft.com/office/officeart/2018/2/layout/IconVerticalSolidList"/>
    <dgm:cxn modelId="{908D2035-A602-47FD-9F06-366239A577A2}" type="presOf" srcId="{EC08BBF4-D9FF-4D38-9518-0F64BB93AA99}" destId="{F588719A-C22B-4245-B367-1F21A8E351D6}" srcOrd="0" destOrd="0" presId="urn:microsoft.com/office/officeart/2018/2/layout/IconVerticalSolidList"/>
    <dgm:cxn modelId="{EEA6F64A-6A85-4D5E-ADF8-A05F4F728A9D}" type="presOf" srcId="{2EA2FE7F-067A-474A-86DD-21000CAD5786}" destId="{448FB47F-EE33-40BD-8383-365C7266D38C}" srcOrd="0" destOrd="0" presId="urn:microsoft.com/office/officeart/2018/2/layout/IconVerticalSolidList"/>
    <dgm:cxn modelId="{A184E29A-CFAF-4C89-BE55-164F656E7AEE}" srcId="{EC08BBF4-D9FF-4D38-9518-0F64BB93AA99}" destId="{2EA2FE7F-067A-474A-86DD-21000CAD5786}" srcOrd="1" destOrd="0" parTransId="{481B9A7A-5C4F-4BE6-96B3-45A9FAF9CF9D}" sibTransId="{6285163A-70EA-4FE4-B808-2BB252EBEBA4}"/>
    <dgm:cxn modelId="{93B46CF9-C00C-49E9-B0B4-F1B8AF9C54DF}" srcId="{EC08BBF4-D9FF-4D38-9518-0F64BB93AA99}" destId="{DF57044D-88C2-4E14-B04B-CF8A7B8AAABA}" srcOrd="0" destOrd="0" parTransId="{2FE7524F-9816-407D-82F9-655F369D8A39}" sibTransId="{CF305BF3-1E1C-4A48-9BAE-09C2D177033E}"/>
    <dgm:cxn modelId="{4B4E5A6A-37A6-4CD7-B408-EDA588D93AEB}" type="presParOf" srcId="{F588719A-C22B-4245-B367-1F21A8E351D6}" destId="{709B880D-476B-4554-B8F3-0CF3CEDB8E73}" srcOrd="0" destOrd="0" presId="urn:microsoft.com/office/officeart/2018/2/layout/IconVerticalSolidList"/>
    <dgm:cxn modelId="{8F0EE52C-9C5D-43DB-BEDE-0FA5D4CD2748}" type="presParOf" srcId="{709B880D-476B-4554-B8F3-0CF3CEDB8E73}" destId="{C87E473F-7261-4574-A20F-ED187D4582C2}" srcOrd="0" destOrd="0" presId="urn:microsoft.com/office/officeart/2018/2/layout/IconVerticalSolidList"/>
    <dgm:cxn modelId="{DF957751-8002-46BA-88B1-2A7B8970B770}" type="presParOf" srcId="{709B880D-476B-4554-B8F3-0CF3CEDB8E73}" destId="{F39423F4-62D3-4FA0-A729-57E5A8655BEA}" srcOrd="1" destOrd="0" presId="urn:microsoft.com/office/officeart/2018/2/layout/IconVerticalSolidList"/>
    <dgm:cxn modelId="{2B014987-5898-4200-887C-AE695650F118}" type="presParOf" srcId="{709B880D-476B-4554-B8F3-0CF3CEDB8E73}" destId="{31A0E107-396A-47E6-877C-BB9779D1F95D}" srcOrd="2" destOrd="0" presId="urn:microsoft.com/office/officeart/2018/2/layout/IconVerticalSolidList"/>
    <dgm:cxn modelId="{49CBEE11-D3A5-4EB5-9AA5-C9F758B5078C}" type="presParOf" srcId="{709B880D-476B-4554-B8F3-0CF3CEDB8E73}" destId="{43C1BCC8-C2E2-434A-8E31-E529D89B034A}" srcOrd="3" destOrd="0" presId="urn:microsoft.com/office/officeart/2018/2/layout/IconVerticalSolidList"/>
    <dgm:cxn modelId="{B00B5081-F9EE-40E3-AA39-8530882EF0D6}" type="presParOf" srcId="{F588719A-C22B-4245-B367-1F21A8E351D6}" destId="{4CB385E9-1A2C-4885-ACD5-C1E22F05C0C1}" srcOrd="1" destOrd="0" presId="urn:microsoft.com/office/officeart/2018/2/layout/IconVerticalSolidList"/>
    <dgm:cxn modelId="{F42DF387-197E-4841-8FBB-086A66A9803B}" type="presParOf" srcId="{F588719A-C22B-4245-B367-1F21A8E351D6}" destId="{30C37573-55BA-4BFB-8307-7DE74C21B9BE}" srcOrd="2" destOrd="0" presId="urn:microsoft.com/office/officeart/2018/2/layout/IconVerticalSolidList"/>
    <dgm:cxn modelId="{AD78AE39-20A8-465E-B88E-E6436D1CAEF6}" type="presParOf" srcId="{30C37573-55BA-4BFB-8307-7DE74C21B9BE}" destId="{BC8B8F21-7160-40C9-B24D-03DD533A6F70}" srcOrd="0" destOrd="0" presId="urn:microsoft.com/office/officeart/2018/2/layout/IconVerticalSolidList"/>
    <dgm:cxn modelId="{056A2B01-7A4A-4ED5-B15B-984E38FF4BAA}" type="presParOf" srcId="{30C37573-55BA-4BFB-8307-7DE74C21B9BE}" destId="{4EDBC90F-27AE-4DEE-8D28-A611E01DBDB6}" srcOrd="1" destOrd="0" presId="urn:microsoft.com/office/officeart/2018/2/layout/IconVerticalSolidList"/>
    <dgm:cxn modelId="{A6E732B7-FB8A-4F01-A03D-CF2053955AB8}" type="presParOf" srcId="{30C37573-55BA-4BFB-8307-7DE74C21B9BE}" destId="{17738100-1B5C-4EC7-A1D8-121871797718}" srcOrd="2" destOrd="0" presId="urn:microsoft.com/office/officeart/2018/2/layout/IconVerticalSolidList"/>
    <dgm:cxn modelId="{1D433BE3-4678-43CD-928C-FEBEEFA384E4}" type="presParOf" srcId="{30C37573-55BA-4BFB-8307-7DE74C21B9BE}" destId="{448FB47F-EE33-40BD-8383-365C7266D38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8EF3651-61ED-4B5E-97D9-2B732B48AEE6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3F02759C-355E-4F4B-A443-D85180DAB579}">
      <dgm:prSet/>
      <dgm:spPr/>
      <dgm:t>
        <a:bodyPr/>
        <a:lstStyle/>
        <a:p>
          <a:r>
            <a:rPr lang="en-US" b="0" i="0"/>
            <a:t>NSA's Challenge: </a:t>
          </a:r>
          <a:endParaRPr lang="en-US"/>
        </a:p>
      </dgm:t>
    </dgm:pt>
    <dgm:pt modelId="{8742A566-67C0-4ADE-839E-8055DC4E9F58}" type="parTrans" cxnId="{E9B71B78-D4F5-4329-BA26-F7D6810CDFE6}">
      <dgm:prSet/>
      <dgm:spPr/>
      <dgm:t>
        <a:bodyPr/>
        <a:lstStyle/>
        <a:p>
          <a:endParaRPr lang="en-US"/>
        </a:p>
      </dgm:t>
    </dgm:pt>
    <dgm:pt modelId="{EA55B81E-3F60-4493-A679-462C01CD72F8}" type="sibTrans" cxnId="{E9B71B78-D4F5-4329-BA26-F7D6810CDFE6}">
      <dgm:prSet/>
      <dgm:spPr/>
      <dgm:t>
        <a:bodyPr/>
        <a:lstStyle/>
        <a:p>
          <a:endParaRPr lang="en-US"/>
        </a:p>
      </dgm:t>
    </dgm:pt>
    <dgm:pt modelId="{640485B1-293C-4F67-9E94-CC2F8AB56C20}">
      <dgm:prSet/>
      <dgm:spPr/>
      <dgm:t>
        <a:bodyPr/>
        <a:lstStyle/>
        <a:p>
          <a:r>
            <a:rPr lang="en-US" b="0" i="0"/>
            <a:t>Manage diverse data sources in real-time, track data provenance for security and intelligence purposes.</a:t>
          </a:r>
          <a:endParaRPr lang="en-US"/>
        </a:p>
      </dgm:t>
    </dgm:pt>
    <dgm:pt modelId="{4C261021-B2EC-4D91-AF6A-09803C27D2E8}" type="parTrans" cxnId="{EA29BA55-7447-4107-9BD7-0AF2449D33F0}">
      <dgm:prSet/>
      <dgm:spPr/>
      <dgm:t>
        <a:bodyPr/>
        <a:lstStyle/>
        <a:p>
          <a:endParaRPr lang="en-US"/>
        </a:p>
      </dgm:t>
    </dgm:pt>
    <dgm:pt modelId="{BDB60C60-A582-4FD0-B0F1-6DD4A53EA58F}" type="sibTrans" cxnId="{EA29BA55-7447-4107-9BD7-0AF2449D33F0}">
      <dgm:prSet/>
      <dgm:spPr/>
      <dgm:t>
        <a:bodyPr/>
        <a:lstStyle/>
        <a:p>
          <a:endParaRPr lang="en-US"/>
        </a:p>
      </dgm:t>
    </dgm:pt>
    <dgm:pt modelId="{84926679-0886-4396-97F9-C58991AE4707}">
      <dgm:prSet/>
      <dgm:spPr/>
      <dgm:t>
        <a:bodyPr/>
        <a:lstStyle/>
        <a:p>
          <a:r>
            <a:rPr lang="en-US" b="0" i="0"/>
            <a:t>NiFi Solution: </a:t>
          </a:r>
          <a:endParaRPr lang="en-US"/>
        </a:p>
      </dgm:t>
    </dgm:pt>
    <dgm:pt modelId="{2E2B4223-49DF-4D65-9C1C-3219EB4647C1}" type="parTrans" cxnId="{4BA5D30F-4093-4A20-BD41-7C02C9B5BC2B}">
      <dgm:prSet/>
      <dgm:spPr/>
      <dgm:t>
        <a:bodyPr/>
        <a:lstStyle/>
        <a:p>
          <a:endParaRPr lang="en-US"/>
        </a:p>
      </dgm:t>
    </dgm:pt>
    <dgm:pt modelId="{2A85DA0E-3B5F-4475-B0A7-8BBDDA9B5670}" type="sibTrans" cxnId="{4BA5D30F-4093-4A20-BD41-7C02C9B5BC2B}">
      <dgm:prSet/>
      <dgm:spPr/>
      <dgm:t>
        <a:bodyPr/>
        <a:lstStyle/>
        <a:p>
          <a:endParaRPr lang="en-US"/>
        </a:p>
      </dgm:t>
    </dgm:pt>
    <dgm:pt modelId="{91A3231F-54A7-4DD1-BB08-2BEC8365420A}">
      <dgm:prSet/>
      <dgm:spPr/>
      <dgm:t>
        <a:bodyPr/>
        <a:lstStyle/>
        <a:p>
          <a:r>
            <a:rPr lang="en-US" b="0" i="0"/>
            <a:t>Automate and manage data flow between disparate systems, handle different data formats and protocols, route data based on attributes/content.</a:t>
          </a:r>
          <a:endParaRPr lang="en-US"/>
        </a:p>
      </dgm:t>
    </dgm:pt>
    <dgm:pt modelId="{C02F9024-7E5A-4A03-B2B7-177018C78991}" type="parTrans" cxnId="{97C1CF00-F1CD-4E32-9C93-1EC18D7029A6}">
      <dgm:prSet/>
      <dgm:spPr/>
      <dgm:t>
        <a:bodyPr/>
        <a:lstStyle/>
        <a:p>
          <a:endParaRPr lang="en-US"/>
        </a:p>
      </dgm:t>
    </dgm:pt>
    <dgm:pt modelId="{D11D415C-17EA-4BF4-BBD7-43B193994AA0}" type="sibTrans" cxnId="{97C1CF00-F1CD-4E32-9C93-1EC18D7029A6}">
      <dgm:prSet/>
      <dgm:spPr/>
      <dgm:t>
        <a:bodyPr/>
        <a:lstStyle/>
        <a:p>
          <a:endParaRPr lang="en-US"/>
        </a:p>
      </dgm:t>
    </dgm:pt>
    <dgm:pt modelId="{E1D4A9AB-D180-4F14-A9BC-9BDF0EC09198}">
      <dgm:prSet/>
      <dgm:spPr/>
      <dgm:t>
        <a:bodyPr/>
        <a:lstStyle/>
        <a:p>
          <a:r>
            <a:rPr lang="en-US" b="0" i="0"/>
            <a:t>Data Ingestion: </a:t>
          </a:r>
          <a:endParaRPr lang="en-US"/>
        </a:p>
      </dgm:t>
    </dgm:pt>
    <dgm:pt modelId="{A2910AFE-8DCB-4C86-B948-09D38B357BA3}" type="parTrans" cxnId="{2F2D9691-0DBE-4172-8D62-CE0ACD8A0739}">
      <dgm:prSet/>
      <dgm:spPr/>
      <dgm:t>
        <a:bodyPr/>
        <a:lstStyle/>
        <a:p>
          <a:endParaRPr lang="en-US"/>
        </a:p>
      </dgm:t>
    </dgm:pt>
    <dgm:pt modelId="{43A084C7-FC2C-47CA-9110-22AF25816F19}" type="sibTrans" cxnId="{2F2D9691-0DBE-4172-8D62-CE0ACD8A0739}">
      <dgm:prSet/>
      <dgm:spPr/>
      <dgm:t>
        <a:bodyPr/>
        <a:lstStyle/>
        <a:p>
          <a:endParaRPr lang="en-US"/>
        </a:p>
      </dgm:t>
    </dgm:pt>
    <dgm:pt modelId="{C18C8A95-E972-453B-B370-8A2011F193B0}">
      <dgm:prSet/>
      <dgm:spPr/>
      <dgm:t>
        <a:bodyPr/>
        <a:lstStyle/>
        <a:p>
          <a:r>
            <a:rPr lang="en-US" b="0" i="0"/>
            <a:t>Collect data from multiple sources, such as satellite feeds, classified databases, text documents.</a:t>
          </a:r>
          <a:endParaRPr lang="en-US"/>
        </a:p>
      </dgm:t>
    </dgm:pt>
    <dgm:pt modelId="{46360A74-DF22-4D6A-8C41-964DE86D4AE9}" type="parTrans" cxnId="{7BE197D8-D22A-4D2B-8A7A-89CB1B8ECC6A}">
      <dgm:prSet/>
      <dgm:spPr/>
      <dgm:t>
        <a:bodyPr/>
        <a:lstStyle/>
        <a:p>
          <a:endParaRPr lang="en-US"/>
        </a:p>
      </dgm:t>
    </dgm:pt>
    <dgm:pt modelId="{CF07B2EA-9414-457A-92BD-A473B3D6C239}" type="sibTrans" cxnId="{7BE197D8-D22A-4D2B-8A7A-89CB1B8ECC6A}">
      <dgm:prSet/>
      <dgm:spPr/>
      <dgm:t>
        <a:bodyPr/>
        <a:lstStyle/>
        <a:p>
          <a:endParaRPr lang="en-US"/>
        </a:p>
      </dgm:t>
    </dgm:pt>
    <dgm:pt modelId="{1BCAC05A-FB87-4B26-B478-A3A9AF5CA961}">
      <dgm:prSet/>
      <dgm:spPr/>
      <dgm:t>
        <a:bodyPr/>
        <a:lstStyle/>
        <a:p>
          <a:r>
            <a:rPr lang="en-US" b="0" i="0"/>
            <a:t>Data Routing: </a:t>
          </a:r>
          <a:endParaRPr lang="en-US"/>
        </a:p>
      </dgm:t>
    </dgm:pt>
    <dgm:pt modelId="{AF6C27AF-8395-4441-AAA7-9720B6B33C70}" type="parTrans" cxnId="{7B9C171E-3060-4CFB-B516-DC77253733A2}">
      <dgm:prSet/>
      <dgm:spPr/>
      <dgm:t>
        <a:bodyPr/>
        <a:lstStyle/>
        <a:p>
          <a:endParaRPr lang="en-US"/>
        </a:p>
      </dgm:t>
    </dgm:pt>
    <dgm:pt modelId="{629BFDB0-F860-49C5-BE84-252DE5AC9909}" type="sibTrans" cxnId="{7B9C171E-3060-4CFB-B516-DC77253733A2}">
      <dgm:prSet/>
      <dgm:spPr/>
      <dgm:t>
        <a:bodyPr/>
        <a:lstStyle/>
        <a:p>
          <a:endParaRPr lang="en-US"/>
        </a:p>
      </dgm:t>
    </dgm:pt>
    <dgm:pt modelId="{4546304B-32FA-4E70-A692-16AF10AA2624}">
      <dgm:prSet/>
      <dgm:spPr/>
      <dgm:t>
        <a:bodyPr/>
        <a:lstStyle/>
        <a:p>
          <a:r>
            <a:rPr lang="en-US" b="0" i="0"/>
            <a:t>Direct data to relevant systems based on its type, e.g., text data to a language processing system, image data to an image analysis system.</a:t>
          </a:r>
          <a:endParaRPr lang="en-US"/>
        </a:p>
      </dgm:t>
    </dgm:pt>
    <dgm:pt modelId="{814210DF-016E-4294-855E-82C4F06E535F}" type="parTrans" cxnId="{4C3A8A2F-339C-456A-9270-06743633BCF5}">
      <dgm:prSet/>
      <dgm:spPr/>
      <dgm:t>
        <a:bodyPr/>
        <a:lstStyle/>
        <a:p>
          <a:endParaRPr lang="en-US"/>
        </a:p>
      </dgm:t>
    </dgm:pt>
    <dgm:pt modelId="{9EB5B2A3-307F-42FD-9977-63B6582954D3}" type="sibTrans" cxnId="{4C3A8A2F-339C-456A-9270-06743633BCF5}">
      <dgm:prSet/>
      <dgm:spPr/>
      <dgm:t>
        <a:bodyPr/>
        <a:lstStyle/>
        <a:p>
          <a:endParaRPr lang="en-US"/>
        </a:p>
      </dgm:t>
    </dgm:pt>
    <dgm:pt modelId="{976CAC8C-1310-407E-BDF5-D80A4FA38F92}">
      <dgm:prSet/>
      <dgm:spPr/>
      <dgm:t>
        <a:bodyPr/>
        <a:lstStyle/>
        <a:p>
          <a:r>
            <a:rPr lang="en-US" b="0" i="0"/>
            <a:t>Data Transformation: </a:t>
          </a:r>
          <a:endParaRPr lang="en-US"/>
        </a:p>
      </dgm:t>
    </dgm:pt>
    <dgm:pt modelId="{0DBA2CCE-F372-4F16-A421-C6B9627CE364}" type="parTrans" cxnId="{5F25DA62-E40F-4065-8AB1-6194355288A2}">
      <dgm:prSet/>
      <dgm:spPr/>
      <dgm:t>
        <a:bodyPr/>
        <a:lstStyle/>
        <a:p>
          <a:endParaRPr lang="en-US"/>
        </a:p>
      </dgm:t>
    </dgm:pt>
    <dgm:pt modelId="{15EA569C-1C14-4B7E-9A17-9D2A0E782A13}" type="sibTrans" cxnId="{5F25DA62-E40F-4065-8AB1-6194355288A2}">
      <dgm:prSet/>
      <dgm:spPr/>
      <dgm:t>
        <a:bodyPr/>
        <a:lstStyle/>
        <a:p>
          <a:endParaRPr lang="en-US"/>
        </a:p>
      </dgm:t>
    </dgm:pt>
    <dgm:pt modelId="{9D3BE42C-67CA-4B25-8392-D72F3422A7FE}">
      <dgm:prSet/>
      <dgm:spPr/>
      <dgm:t>
        <a:bodyPr/>
        <a:lstStyle/>
        <a:p>
          <a:r>
            <a:rPr lang="en-US" b="0" i="0"/>
            <a:t>Standardize data formats for further analysis.</a:t>
          </a:r>
          <a:endParaRPr lang="en-US"/>
        </a:p>
      </dgm:t>
    </dgm:pt>
    <dgm:pt modelId="{C9B7F91D-240A-43EF-B16D-25D39C23B74E}" type="parTrans" cxnId="{F0829B1E-84F0-4203-A0D4-E9BA624A2558}">
      <dgm:prSet/>
      <dgm:spPr/>
      <dgm:t>
        <a:bodyPr/>
        <a:lstStyle/>
        <a:p>
          <a:endParaRPr lang="en-US"/>
        </a:p>
      </dgm:t>
    </dgm:pt>
    <dgm:pt modelId="{5C8C8780-7A5A-4A54-9C91-43B86B663485}" type="sibTrans" cxnId="{F0829B1E-84F0-4203-A0D4-E9BA624A2558}">
      <dgm:prSet/>
      <dgm:spPr/>
      <dgm:t>
        <a:bodyPr/>
        <a:lstStyle/>
        <a:p>
          <a:endParaRPr lang="en-US"/>
        </a:p>
      </dgm:t>
    </dgm:pt>
    <dgm:pt modelId="{9AC6C332-0731-410D-9221-CDF08D28BDCB}">
      <dgm:prSet/>
      <dgm:spPr/>
      <dgm:t>
        <a:bodyPr/>
        <a:lstStyle/>
        <a:p>
          <a:r>
            <a:rPr lang="en-US" b="0" i="0"/>
            <a:t>Data Provenance: </a:t>
          </a:r>
          <a:endParaRPr lang="en-US"/>
        </a:p>
      </dgm:t>
    </dgm:pt>
    <dgm:pt modelId="{A1CB901F-8B7D-4896-886B-15036E4D96B2}" type="parTrans" cxnId="{E94975CF-5DC3-4D17-A8C7-3AD3770AB42D}">
      <dgm:prSet/>
      <dgm:spPr/>
      <dgm:t>
        <a:bodyPr/>
        <a:lstStyle/>
        <a:p>
          <a:endParaRPr lang="en-US"/>
        </a:p>
      </dgm:t>
    </dgm:pt>
    <dgm:pt modelId="{C527997A-8A75-42E5-A116-C0ED5E76BE89}" type="sibTrans" cxnId="{E94975CF-5DC3-4D17-A8C7-3AD3770AB42D}">
      <dgm:prSet/>
      <dgm:spPr/>
      <dgm:t>
        <a:bodyPr/>
        <a:lstStyle/>
        <a:p>
          <a:endParaRPr lang="en-US"/>
        </a:p>
      </dgm:t>
    </dgm:pt>
    <dgm:pt modelId="{E4FD3322-AE33-461C-ACB1-99FD9D8D9E99}">
      <dgm:prSet/>
      <dgm:spPr/>
      <dgm:t>
        <a:bodyPr/>
        <a:lstStyle/>
        <a:p>
          <a:r>
            <a:rPr lang="en-US" b="0" i="0"/>
            <a:t>Track, audit, and replay data flows when required.</a:t>
          </a:r>
          <a:endParaRPr lang="en-US"/>
        </a:p>
      </dgm:t>
    </dgm:pt>
    <dgm:pt modelId="{D39C6685-76B0-47A6-860A-EF412791C7DD}" type="parTrans" cxnId="{9E9CC7BA-6A10-488A-85FF-A00CD274BA07}">
      <dgm:prSet/>
      <dgm:spPr/>
      <dgm:t>
        <a:bodyPr/>
        <a:lstStyle/>
        <a:p>
          <a:endParaRPr lang="en-US"/>
        </a:p>
      </dgm:t>
    </dgm:pt>
    <dgm:pt modelId="{300D3202-7C9D-4D1C-93AD-3AA5764D49BC}" type="sibTrans" cxnId="{9E9CC7BA-6A10-488A-85FF-A00CD274BA07}">
      <dgm:prSet/>
      <dgm:spPr/>
      <dgm:t>
        <a:bodyPr/>
        <a:lstStyle/>
        <a:p>
          <a:endParaRPr lang="en-US"/>
        </a:p>
      </dgm:t>
    </dgm:pt>
    <dgm:pt modelId="{2A664555-F7B8-46CA-BF3B-D5EC7A913BFE}">
      <dgm:prSet/>
      <dgm:spPr/>
      <dgm:t>
        <a:bodyPr/>
        <a:lstStyle/>
        <a:p>
          <a:r>
            <a:rPr lang="en-US" b="0" i="0"/>
            <a:t>Result: </a:t>
          </a:r>
          <a:endParaRPr lang="en-US"/>
        </a:p>
      </dgm:t>
    </dgm:pt>
    <dgm:pt modelId="{5FB1237F-8CFC-456C-920C-1740B3E6E40E}" type="parTrans" cxnId="{7D2E1C78-EAA3-4A06-B220-AFC6A741D9ED}">
      <dgm:prSet/>
      <dgm:spPr/>
      <dgm:t>
        <a:bodyPr/>
        <a:lstStyle/>
        <a:p>
          <a:endParaRPr lang="en-US"/>
        </a:p>
      </dgm:t>
    </dgm:pt>
    <dgm:pt modelId="{B0813B96-E7DB-4E82-9533-FE2918ED55C6}" type="sibTrans" cxnId="{7D2E1C78-EAA3-4A06-B220-AFC6A741D9ED}">
      <dgm:prSet/>
      <dgm:spPr/>
      <dgm:t>
        <a:bodyPr/>
        <a:lstStyle/>
        <a:p>
          <a:endParaRPr lang="en-US"/>
        </a:p>
      </dgm:t>
    </dgm:pt>
    <dgm:pt modelId="{45909D02-F216-4958-921E-05BC207B530B}">
      <dgm:prSet/>
      <dgm:spPr/>
      <dgm:t>
        <a:bodyPr/>
        <a:lstStyle/>
        <a:p>
          <a:r>
            <a:rPr lang="en-US" b="0" i="0"/>
            <a:t>NiFi enabled NSA to manage complex, high-volume data flows with high traceability and reliability.</a:t>
          </a:r>
          <a:endParaRPr lang="en-US"/>
        </a:p>
      </dgm:t>
    </dgm:pt>
    <dgm:pt modelId="{024E7AC5-557F-4E8B-B60F-70260434134E}" type="parTrans" cxnId="{1C50B970-218A-4F40-8C23-B6128F801392}">
      <dgm:prSet/>
      <dgm:spPr/>
      <dgm:t>
        <a:bodyPr/>
        <a:lstStyle/>
        <a:p>
          <a:endParaRPr lang="en-US"/>
        </a:p>
      </dgm:t>
    </dgm:pt>
    <dgm:pt modelId="{7E894E3F-D5EB-44B0-95CA-E1A91641E7EC}" type="sibTrans" cxnId="{1C50B970-218A-4F40-8C23-B6128F801392}">
      <dgm:prSet/>
      <dgm:spPr/>
      <dgm:t>
        <a:bodyPr/>
        <a:lstStyle/>
        <a:p>
          <a:endParaRPr lang="en-US"/>
        </a:p>
      </dgm:t>
    </dgm:pt>
    <dgm:pt modelId="{E6A7BE60-E1DD-0041-9E7B-F8B9BA4D7D24}" type="pres">
      <dgm:prSet presAssocID="{C8EF3651-61ED-4B5E-97D9-2B732B48AEE6}" presName="linear" presStyleCnt="0">
        <dgm:presLayoutVars>
          <dgm:animLvl val="lvl"/>
          <dgm:resizeHandles val="exact"/>
        </dgm:presLayoutVars>
      </dgm:prSet>
      <dgm:spPr/>
    </dgm:pt>
    <dgm:pt modelId="{398CDAE4-1ED8-0F49-B21A-A6674F2FE6CA}" type="pres">
      <dgm:prSet presAssocID="{3F02759C-355E-4F4B-A443-D85180DAB579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6113FA75-1A00-7440-96E2-B4447BF612ED}" type="pres">
      <dgm:prSet presAssocID="{3F02759C-355E-4F4B-A443-D85180DAB579}" presName="childText" presStyleLbl="revTx" presStyleIdx="0" presStyleCnt="7">
        <dgm:presLayoutVars>
          <dgm:bulletEnabled val="1"/>
        </dgm:presLayoutVars>
      </dgm:prSet>
      <dgm:spPr/>
    </dgm:pt>
    <dgm:pt modelId="{F5D71666-77AF-B447-ABCD-27DF0F35225A}" type="pres">
      <dgm:prSet presAssocID="{84926679-0886-4396-97F9-C58991AE4707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EFC51CEE-BF14-1241-A3A9-1F38E215767D}" type="pres">
      <dgm:prSet presAssocID="{84926679-0886-4396-97F9-C58991AE4707}" presName="childText" presStyleLbl="revTx" presStyleIdx="1" presStyleCnt="7">
        <dgm:presLayoutVars>
          <dgm:bulletEnabled val="1"/>
        </dgm:presLayoutVars>
      </dgm:prSet>
      <dgm:spPr/>
    </dgm:pt>
    <dgm:pt modelId="{E86BD146-CF3D-0941-A448-684AFF47428D}" type="pres">
      <dgm:prSet presAssocID="{E1D4A9AB-D180-4F14-A9BC-9BDF0EC09198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7A7621C8-A351-D64D-B5EF-AE3A6C1A26E9}" type="pres">
      <dgm:prSet presAssocID="{E1D4A9AB-D180-4F14-A9BC-9BDF0EC09198}" presName="childText" presStyleLbl="revTx" presStyleIdx="2" presStyleCnt="7">
        <dgm:presLayoutVars>
          <dgm:bulletEnabled val="1"/>
        </dgm:presLayoutVars>
      </dgm:prSet>
      <dgm:spPr/>
    </dgm:pt>
    <dgm:pt modelId="{3986C303-E5D5-724B-9DF7-66E55CB2CBDA}" type="pres">
      <dgm:prSet presAssocID="{1BCAC05A-FB87-4B26-B478-A3A9AF5CA961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603521AA-8E2F-0749-9588-736A30123F6F}" type="pres">
      <dgm:prSet presAssocID="{1BCAC05A-FB87-4B26-B478-A3A9AF5CA961}" presName="childText" presStyleLbl="revTx" presStyleIdx="3" presStyleCnt="7">
        <dgm:presLayoutVars>
          <dgm:bulletEnabled val="1"/>
        </dgm:presLayoutVars>
      </dgm:prSet>
      <dgm:spPr/>
    </dgm:pt>
    <dgm:pt modelId="{C80CB712-5045-B943-8566-CD9EBF49357B}" type="pres">
      <dgm:prSet presAssocID="{976CAC8C-1310-407E-BDF5-D80A4FA38F92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35B5BAE1-999A-C14F-A785-E5168CC35D64}" type="pres">
      <dgm:prSet presAssocID="{976CAC8C-1310-407E-BDF5-D80A4FA38F92}" presName="childText" presStyleLbl="revTx" presStyleIdx="4" presStyleCnt="7">
        <dgm:presLayoutVars>
          <dgm:bulletEnabled val="1"/>
        </dgm:presLayoutVars>
      </dgm:prSet>
      <dgm:spPr/>
    </dgm:pt>
    <dgm:pt modelId="{3148D1A7-99C4-574C-983B-8BF3B0D7D495}" type="pres">
      <dgm:prSet presAssocID="{9AC6C332-0731-410D-9221-CDF08D28BDCB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96C42E76-4BBA-7844-AF60-D4BC0CB98491}" type="pres">
      <dgm:prSet presAssocID="{9AC6C332-0731-410D-9221-CDF08D28BDCB}" presName="childText" presStyleLbl="revTx" presStyleIdx="5" presStyleCnt="7">
        <dgm:presLayoutVars>
          <dgm:bulletEnabled val="1"/>
        </dgm:presLayoutVars>
      </dgm:prSet>
      <dgm:spPr/>
    </dgm:pt>
    <dgm:pt modelId="{A0BA94A5-6105-C24A-8CEC-0A2DE07894EC}" type="pres">
      <dgm:prSet presAssocID="{2A664555-F7B8-46CA-BF3B-D5EC7A913BFE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F7700ED6-3F4D-4B42-845C-9858EB871CF2}" type="pres">
      <dgm:prSet presAssocID="{2A664555-F7B8-46CA-BF3B-D5EC7A913BFE}" presName="childText" presStyleLbl="revTx" presStyleIdx="6" presStyleCnt="7">
        <dgm:presLayoutVars>
          <dgm:bulletEnabled val="1"/>
        </dgm:presLayoutVars>
      </dgm:prSet>
      <dgm:spPr/>
    </dgm:pt>
  </dgm:ptLst>
  <dgm:cxnLst>
    <dgm:cxn modelId="{97C1CF00-F1CD-4E32-9C93-1EC18D7029A6}" srcId="{84926679-0886-4396-97F9-C58991AE4707}" destId="{91A3231F-54A7-4DD1-BB08-2BEC8365420A}" srcOrd="0" destOrd="0" parTransId="{C02F9024-7E5A-4A03-B2B7-177018C78991}" sibTransId="{D11D415C-17EA-4BF4-BBD7-43B193994AA0}"/>
    <dgm:cxn modelId="{42452308-5DF0-C846-BFAE-7E3BF3E37F05}" type="presOf" srcId="{1BCAC05A-FB87-4B26-B478-A3A9AF5CA961}" destId="{3986C303-E5D5-724B-9DF7-66E55CB2CBDA}" srcOrd="0" destOrd="0" presId="urn:microsoft.com/office/officeart/2005/8/layout/vList2"/>
    <dgm:cxn modelId="{FB457509-3B6C-D342-A95D-994C1D44CCE2}" type="presOf" srcId="{84926679-0886-4396-97F9-C58991AE4707}" destId="{F5D71666-77AF-B447-ABCD-27DF0F35225A}" srcOrd="0" destOrd="0" presId="urn:microsoft.com/office/officeart/2005/8/layout/vList2"/>
    <dgm:cxn modelId="{4BA5D30F-4093-4A20-BD41-7C02C9B5BC2B}" srcId="{C8EF3651-61ED-4B5E-97D9-2B732B48AEE6}" destId="{84926679-0886-4396-97F9-C58991AE4707}" srcOrd="1" destOrd="0" parTransId="{2E2B4223-49DF-4D65-9C1C-3219EB4647C1}" sibTransId="{2A85DA0E-3B5F-4475-B0A7-8BBDDA9B5670}"/>
    <dgm:cxn modelId="{68618712-788A-4F47-93BB-C637F12300A6}" type="presOf" srcId="{C8EF3651-61ED-4B5E-97D9-2B732B48AEE6}" destId="{E6A7BE60-E1DD-0041-9E7B-F8B9BA4D7D24}" srcOrd="0" destOrd="0" presId="urn:microsoft.com/office/officeart/2005/8/layout/vList2"/>
    <dgm:cxn modelId="{D1C0CB18-C410-8442-A6FE-E6F20385378D}" type="presOf" srcId="{9D3BE42C-67CA-4B25-8392-D72F3422A7FE}" destId="{35B5BAE1-999A-C14F-A785-E5168CC35D64}" srcOrd="0" destOrd="0" presId="urn:microsoft.com/office/officeart/2005/8/layout/vList2"/>
    <dgm:cxn modelId="{AAA8BC1B-CD90-1C49-AAF2-6B245661FA7B}" type="presOf" srcId="{C18C8A95-E972-453B-B370-8A2011F193B0}" destId="{7A7621C8-A351-D64D-B5EF-AE3A6C1A26E9}" srcOrd="0" destOrd="0" presId="urn:microsoft.com/office/officeart/2005/8/layout/vList2"/>
    <dgm:cxn modelId="{7B9C171E-3060-4CFB-B516-DC77253733A2}" srcId="{C8EF3651-61ED-4B5E-97D9-2B732B48AEE6}" destId="{1BCAC05A-FB87-4B26-B478-A3A9AF5CA961}" srcOrd="3" destOrd="0" parTransId="{AF6C27AF-8395-4441-AAA7-9720B6B33C70}" sibTransId="{629BFDB0-F860-49C5-BE84-252DE5AC9909}"/>
    <dgm:cxn modelId="{F0829B1E-84F0-4203-A0D4-E9BA624A2558}" srcId="{976CAC8C-1310-407E-BDF5-D80A4FA38F92}" destId="{9D3BE42C-67CA-4B25-8392-D72F3422A7FE}" srcOrd="0" destOrd="0" parTransId="{C9B7F91D-240A-43EF-B16D-25D39C23B74E}" sibTransId="{5C8C8780-7A5A-4A54-9C91-43B86B663485}"/>
    <dgm:cxn modelId="{DADE9529-C568-734D-B217-03E856DC992B}" type="presOf" srcId="{2A664555-F7B8-46CA-BF3B-D5EC7A913BFE}" destId="{A0BA94A5-6105-C24A-8CEC-0A2DE07894EC}" srcOrd="0" destOrd="0" presId="urn:microsoft.com/office/officeart/2005/8/layout/vList2"/>
    <dgm:cxn modelId="{4C3A8A2F-339C-456A-9270-06743633BCF5}" srcId="{1BCAC05A-FB87-4B26-B478-A3A9AF5CA961}" destId="{4546304B-32FA-4E70-A692-16AF10AA2624}" srcOrd="0" destOrd="0" parTransId="{814210DF-016E-4294-855E-82C4F06E535F}" sibTransId="{9EB5B2A3-307F-42FD-9977-63B6582954D3}"/>
    <dgm:cxn modelId="{BE69F833-0C22-B046-A123-6135BDD3FA54}" type="presOf" srcId="{3F02759C-355E-4F4B-A443-D85180DAB579}" destId="{398CDAE4-1ED8-0F49-B21A-A6674F2FE6CA}" srcOrd="0" destOrd="0" presId="urn:microsoft.com/office/officeart/2005/8/layout/vList2"/>
    <dgm:cxn modelId="{22BBA755-8870-644C-B16B-00A39E61D3B8}" type="presOf" srcId="{91A3231F-54A7-4DD1-BB08-2BEC8365420A}" destId="{EFC51CEE-BF14-1241-A3A9-1F38E215767D}" srcOrd="0" destOrd="0" presId="urn:microsoft.com/office/officeart/2005/8/layout/vList2"/>
    <dgm:cxn modelId="{EA29BA55-7447-4107-9BD7-0AF2449D33F0}" srcId="{3F02759C-355E-4F4B-A443-D85180DAB579}" destId="{640485B1-293C-4F67-9E94-CC2F8AB56C20}" srcOrd="0" destOrd="0" parTransId="{4C261021-B2EC-4D91-AF6A-09803C27D2E8}" sibTransId="{BDB60C60-A582-4FD0-B0F1-6DD4A53EA58F}"/>
    <dgm:cxn modelId="{5F25DA62-E40F-4065-8AB1-6194355288A2}" srcId="{C8EF3651-61ED-4B5E-97D9-2B732B48AEE6}" destId="{976CAC8C-1310-407E-BDF5-D80A4FA38F92}" srcOrd="4" destOrd="0" parTransId="{0DBA2CCE-F372-4F16-A421-C6B9627CE364}" sibTransId="{15EA569C-1C14-4B7E-9A17-9D2A0E782A13}"/>
    <dgm:cxn modelId="{1C50B970-218A-4F40-8C23-B6128F801392}" srcId="{2A664555-F7B8-46CA-BF3B-D5EC7A913BFE}" destId="{45909D02-F216-4958-921E-05BC207B530B}" srcOrd="0" destOrd="0" parTransId="{024E7AC5-557F-4E8B-B60F-70260434134E}" sibTransId="{7E894E3F-D5EB-44B0-95CA-E1A91641E7EC}"/>
    <dgm:cxn modelId="{F01A1D72-671F-EC4F-8C1E-BCE54CA473B1}" type="presOf" srcId="{45909D02-F216-4958-921E-05BC207B530B}" destId="{F7700ED6-3F4D-4B42-845C-9858EB871CF2}" srcOrd="0" destOrd="0" presId="urn:microsoft.com/office/officeart/2005/8/layout/vList2"/>
    <dgm:cxn modelId="{73B12074-F7BA-2541-AF68-C5BC16AD61EB}" type="presOf" srcId="{9AC6C332-0731-410D-9221-CDF08D28BDCB}" destId="{3148D1A7-99C4-574C-983B-8BF3B0D7D495}" srcOrd="0" destOrd="0" presId="urn:microsoft.com/office/officeart/2005/8/layout/vList2"/>
    <dgm:cxn modelId="{7D042F77-D0A0-DB4E-AF7D-5B00601D06B6}" type="presOf" srcId="{E4FD3322-AE33-461C-ACB1-99FD9D8D9E99}" destId="{96C42E76-4BBA-7844-AF60-D4BC0CB98491}" srcOrd="0" destOrd="0" presId="urn:microsoft.com/office/officeart/2005/8/layout/vList2"/>
    <dgm:cxn modelId="{E9B71B78-D4F5-4329-BA26-F7D6810CDFE6}" srcId="{C8EF3651-61ED-4B5E-97D9-2B732B48AEE6}" destId="{3F02759C-355E-4F4B-A443-D85180DAB579}" srcOrd="0" destOrd="0" parTransId="{8742A566-67C0-4ADE-839E-8055DC4E9F58}" sibTransId="{EA55B81E-3F60-4493-A679-462C01CD72F8}"/>
    <dgm:cxn modelId="{7D2E1C78-EAA3-4A06-B220-AFC6A741D9ED}" srcId="{C8EF3651-61ED-4B5E-97D9-2B732B48AEE6}" destId="{2A664555-F7B8-46CA-BF3B-D5EC7A913BFE}" srcOrd="6" destOrd="0" parTransId="{5FB1237F-8CFC-456C-920C-1740B3E6E40E}" sibTransId="{B0813B96-E7DB-4E82-9533-FE2918ED55C6}"/>
    <dgm:cxn modelId="{2F2D9691-0DBE-4172-8D62-CE0ACD8A0739}" srcId="{C8EF3651-61ED-4B5E-97D9-2B732B48AEE6}" destId="{E1D4A9AB-D180-4F14-A9BC-9BDF0EC09198}" srcOrd="2" destOrd="0" parTransId="{A2910AFE-8DCB-4C86-B948-09D38B357BA3}" sibTransId="{43A084C7-FC2C-47CA-9110-22AF25816F19}"/>
    <dgm:cxn modelId="{905B3CAB-DC00-F548-A99A-04F2D42A7EBC}" type="presOf" srcId="{640485B1-293C-4F67-9E94-CC2F8AB56C20}" destId="{6113FA75-1A00-7440-96E2-B4447BF612ED}" srcOrd="0" destOrd="0" presId="urn:microsoft.com/office/officeart/2005/8/layout/vList2"/>
    <dgm:cxn modelId="{8AEB88AE-D456-8344-933C-320C5DA8C31F}" type="presOf" srcId="{E1D4A9AB-D180-4F14-A9BC-9BDF0EC09198}" destId="{E86BD146-CF3D-0941-A448-684AFF47428D}" srcOrd="0" destOrd="0" presId="urn:microsoft.com/office/officeart/2005/8/layout/vList2"/>
    <dgm:cxn modelId="{9E9CC7BA-6A10-488A-85FF-A00CD274BA07}" srcId="{9AC6C332-0731-410D-9221-CDF08D28BDCB}" destId="{E4FD3322-AE33-461C-ACB1-99FD9D8D9E99}" srcOrd="0" destOrd="0" parTransId="{D39C6685-76B0-47A6-860A-EF412791C7DD}" sibTransId="{300D3202-7C9D-4D1C-93AD-3AA5764D49BC}"/>
    <dgm:cxn modelId="{E94975CF-5DC3-4D17-A8C7-3AD3770AB42D}" srcId="{C8EF3651-61ED-4B5E-97D9-2B732B48AEE6}" destId="{9AC6C332-0731-410D-9221-CDF08D28BDCB}" srcOrd="5" destOrd="0" parTransId="{A1CB901F-8B7D-4896-886B-15036E4D96B2}" sibTransId="{C527997A-8A75-42E5-A116-C0ED5E76BE89}"/>
    <dgm:cxn modelId="{7BE197D8-D22A-4D2B-8A7A-89CB1B8ECC6A}" srcId="{E1D4A9AB-D180-4F14-A9BC-9BDF0EC09198}" destId="{C18C8A95-E972-453B-B370-8A2011F193B0}" srcOrd="0" destOrd="0" parTransId="{46360A74-DF22-4D6A-8C41-964DE86D4AE9}" sibTransId="{CF07B2EA-9414-457A-92BD-A473B3D6C239}"/>
    <dgm:cxn modelId="{54FADEE6-63C2-7640-BE91-BA5C86CBD7A5}" type="presOf" srcId="{4546304B-32FA-4E70-A692-16AF10AA2624}" destId="{603521AA-8E2F-0749-9588-736A30123F6F}" srcOrd="0" destOrd="0" presId="urn:microsoft.com/office/officeart/2005/8/layout/vList2"/>
    <dgm:cxn modelId="{12D2F8E6-0ECF-3746-B0AF-14B3F4C22931}" type="presOf" srcId="{976CAC8C-1310-407E-BDF5-D80A4FA38F92}" destId="{C80CB712-5045-B943-8566-CD9EBF49357B}" srcOrd="0" destOrd="0" presId="urn:microsoft.com/office/officeart/2005/8/layout/vList2"/>
    <dgm:cxn modelId="{9FB122DA-1DF6-3346-9390-A6722B0741AD}" type="presParOf" srcId="{E6A7BE60-E1DD-0041-9E7B-F8B9BA4D7D24}" destId="{398CDAE4-1ED8-0F49-B21A-A6674F2FE6CA}" srcOrd="0" destOrd="0" presId="urn:microsoft.com/office/officeart/2005/8/layout/vList2"/>
    <dgm:cxn modelId="{2DDFC26B-6DF1-9647-BE49-20D7E407386F}" type="presParOf" srcId="{E6A7BE60-E1DD-0041-9E7B-F8B9BA4D7D24}" destId="{6113FA75-1A00-7440-96E2-B4447BF612ED}" srcOrd="1" destOrd="0" presId="urn:microsoft.com/office/officeart/2005/8/layout/vList2"/>
    <dgm:cxn modelId="{7A1E773C-95E8-3E47-B6FE-DF99FBF75151}" type="presParOf" srcId="{E6A7BE60-E1DD-0041-9E7B-F8B9BA4D7D24}" destId="{F5D71666-77AF-B447-ABCD-27DF0F35225A}" srcOrd="2" destOrd="0" presId="urn:microsoft.com/office/officeart/2005/8/layout/vList2"/>
    <dgm:cxn modelId="{FA64C9FE-7F27-7342-B5E9-F5B53E0036B3}" type="presParOf" srcId="{E6A7BE60-E1DD-0041-9E7B-F8B9BA4D7D24}" destId="{EFC51CEE-BF14-1241-A3A9-1F38E215767D}" srcOrd="3" destOrd="0" presId="urn:microsoft.com/office/officeart/2005/8/layout/vList2"/>
    <dgm:cxn modelId="{73BD0CF1-7E98-0F42-8047-5525677AFE1E}" type="presParOf" srcId="{E6A7BE60-E1DD-0041-9E7B-F8B9BA4D7D24}" destId="{E86BD146-CF3D-0941-A448-684AFF47428D}" srcOrd="4" destOrd="0" presId="urn:microsoft.com/office/officeart/2005/8/layout/vList2"/>
    <dgm:cxn modelId="{625A0258-8930-5F4A-9845-168DA273BB60}" type="presParOf" srcId="{E6A7BE60-E1DD-0041-9E7B-F8B9BA4D7D24}" destId="{7A7621C8-A351-D64D-B5EF-AE3A6C1A26E9}" srcOrd="5" destOrd="0" presId="urn:microsoft.com/office/officeart/2005/8/layout/vList2"/>
    <dgm:cxn modelId="{9391015F-782C-3C46-BB8E-EE61448A7F13}" type="presParOf" srcId="{E6A7BE60-E1DD-0041-9E7B-F8B9BA4D7D24}" destId="{3986C303-E5D5-724B-9DF7-66E55CB2CBDA}" srcOrd="6" destOrd="0" presId="urn:microsoft.com/office/officeart/2005/8/layout/vList2"/>
    <dgm:cxn modelId="{6B2C3755-211A-6647-93AB-198CCA341C57}" type="presParOf" srcId="{E6A7BE60-E1DD-0041-9E7B-F8B9BA4D7D24}" destId="{603521AA-8E2F-0749-9588-736A30123F6F}" srcOrd="7" destOrd="0" presId="urn:microsoft.com/office/officeart/2005/8/layout/vList2"/>
    <dgm:cxn modelId="{2D8FF918-B831-5C48-AC90-0A07697C2C7B}" type="presParOf" srcId="{E6A7BE60-E1DD-0041-9E7B-F8B9BA4D7D24}" destId="{C80CB712-5045-B943-8566-CD9EBF49357B}" srcOrd="8" destOrd="0" presId="urn:microsoft.com/office/officeart/2005/8/layout/vList2"/>
    <dgm:cxn modelId="{CD75A277-C76E-DF43-89E1-5753CB8C7AAF}" type="presParOf" srcId="{E6A7BE60-E1DD-0041-9E7B-F8B9BA4D7D24}" destId="{35B5BAE1-999A-C14F-A785-E5168CC35D64}" srcOrd="9" destOrd="0" presId="urn:microsoft.com/office/officeart/2005/8/layout/vList2"/>
    <dgm:cxn modelId="{F18F3173-18CC-D140-8DAB-C5491019DEA8}" type="presParOf" srcId="{E6A7BE60-E1DD-0041-9E7B-F8B9BA4D7D24}" destId="{3148D1A7-99C4-574C-983B-8BF3B0D7D495}" srcOrd="10" destOrd="0" presId="urn:microsoft.com/office/officeart/2005/8/layout/vList2"/>
    <dgm:cxn modelId="{97DCFEF8-6BAD-8844-8168-07403CD04E1F}" type="presParOf" srcId="{E6A7BE60-E1DD-0041-9E7B-F8B9BA4D7D24}" destId="{96C42E76-4BBA-7844-AF60-D4BC0CB98491}" srcOrd="11" destOrd="0" presId="urn:microsoft.com/office/officeart/2005/8/layout/vList2"/>
    <dgm:cxn modelId="{0A091922-770C-7748-927D-14C5B7ACCF35}" type="presParOf" srcId="{E6A7BE60-E1DD-0041-9E7B-F8B9BA4D7D24}" destId="{A0BA94A5-6105-C24A-8CEC-0A2DE07894EC}" srcOrd="12" destOrd="0" presId="urn:microsoft.com/office/officeart/2005/8/layout/vList2"/>
    <dgm:cxn modelId="{41A577FA-6542-F44A-BA5D-3CE660907E8A}" type="presParOf" srcId="{E6A7BE60-E1DD-0041-9E7B-F8B9BA4D7D24}" destId="{F7700ED6-3F4D-4B42-845C-9858EB871CF2}" srcOrd="1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BDAE38-3DED-B640-9AEB-CF1B744BC3E3}">
      <dsp:nvSpPr>
        <dsp:cNvPr id="0" name=""/>
        <dsp:cNvSpPr/>
      </dsp:nvSpPr>
      <dsp:spPr>
        <a:xfrm>
          <a:off x="154305" y="2220"/>
          <a:ext cx="2475309" cy="148518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Introduction to Apache NiFi and Data Flow Management</a:t>
          </a:r>
          <a:endParaRPr lang="en-US" sz="2000" kern="1200"/>
        </a:p>
      </dsp:txBody>
      <dsp:txXfrm>
        <a:off x="154305" y="2220"/>
        <a:ext cx="2475309" cy="1485185"/>
      </dsp:txXfrm>
    </dsp:sp>
    <dsp:sp modelId="{934EA746-6384-D941-9FC1-4FA9D8142351}">
      <dsp:nvSpPr>
        <dsp:cNvPr id="0" name=""/>
        <dsp:cNvSpPr/>
      </dsp:nvSpPr>
      <dsp:spPr>
        <a:xfrm>
          <a:off x="2877145" y="2220"/>
          <a:ext cx="2475309" cy="148518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Creating Data Pipelines with NiFi</a:t>
          </a:r>
          <a:endParaRPr lang="en-US" sz="2000" kern="1200"/>
        </a:p>
      </dsp:txBody>
      <dsp:txXfrm>
        <a:off x="2877145" y="2220"/>
        <a:ext cx="2475309" cy="1485185"/>
      </dsp:txXfrm>
    </dsp:sp>
    <dsp:sp modelId="{BACB37D4-9294-5741-912F-AFDDE1AE7062}">
      <dsp:nvSpPr>
        <dsp:cNvPr id="0" name=""/>
        <dsp:cNvSpPr/>
      </dsp:nvSpPr>
      <dsp:spPr>
        <a:xfrm>
          <a:off x="5599985" y="2220"/>
          <a:ext cx="2475309" cy="148518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Data Ingestion, Transformation, and Routing with NiFi</a:t>
          </a:r>
          <a:endParaRPr lang="en-US" sz="2000" kern="1200"/>
        </a:p>
      </dsp:txBody>
      <dsp:txXfrm>
        <a:off x="5599985" y="2220"/>
        <a:ext cx="2475309" cy="1485185"/>
      </dsp:txXfrm>
    </dsp:sp>
    <dsp:sp modelId="{7F2465A1-26E4-E94E-AC91-700D0C853346}">
      <dsp:nvSpPr>
        <dsp:cNvPr id="0" name=""/>
        <dsp:cNvSpPr/>
      </dsp:nvSpPr>
      <dsp:spPr>
        <a:xfrm>
          <a:off x="1515725" y="1734936"/>
          <a:ext cx="2475309" cy="148518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Monitoring and Managing Data Flows in NiFi</a:t>
          </a:r>
          <a:endParaRPr lang="en-US" sz="2000" kern="1200"/>
        </a:p>
      </dsp:txBody>
      <dsp:txXfrm>
        <a:off x="1515725" y="1734936"/>
        <a:ext cx="2475309" cy="1485185"/>
      </dsp:txXfrm>
    </dsp:sp>
    <dsp:sp modelId="{C8889163-BDAE-6E42-9527-90D33BEEEBC3}">
      <dsp:nvSpPr>
        <dsp:cNvPr id="0" name=""/>
        <dsp:cNvSpPr/>
      </dsp:nvSpPr>
      <dsp:spPr>
        <a:xfrm>
          <a:off x="4238565" y="1734936"/>
          <a:ext cx="2475309" cy="148518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Use Case: Streamlining Financial Data Processing with Apache NiFi</a:t>
          </a:r>
          <a:endParaRPr lang="en-US" sz="2000" kern="1200"/>
        </a:p>
      </dsp:txBody>
      <dsp:txXfrm>
        <a:off x="4238565" y="1734936"/>
        <a:ext cx="2475309" cy="148518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5C9F1-C39A-F040-B5BF-88CC61E84B4A}">
      <dsp:nvSpPr>
        <dsp:cNvPr id="0" name=""/>
        <dsp:cNvSpPr/>
      </dsp:nvSpPr>
      <dsp:spPr>
        <a:xfrm>
          <a:off x="2471898" y="632496"/>
          <a:ext cx="4864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6459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02202" y="675628"/>
        <a:ext cx="25852" cy="5175"/>
      </dsp:txXfrm>
    </dsp:sp>
    <dsp:sp modelId="{0C436D80-66FF-1A42-ABA9-5C9D011B9B25}">
      <dsp:nvSpPr>
        <dsp:cNvPr id="0" name=""/>
        <dsp:cNvSpPr/>
      </dsp:nvSpPr>
      <dsp:spPr>
        <a:xfrm>
          <a:off x="225615" y="3791"/>
          <a:ext cx="2248083" cy="13488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158" tIns="115630" rIns="110158" bIns="11563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National Security Agency (NSA) needed a system to process vast data volumes in varying formats and from various sources, tracking data provenance for security and intelligence purposes.</a:t>
          </a:r>
        </a:p>
      </dsp:txBody>
      <dsp:txXfrm>
        <a:off x="225615" y="3791"/>
        <a:ext cx="2248083" cy="1348850"/>
      </dsp:txXfrm>
    </dsp:sp>
    <dsp:sp modelId="{9FA4C7C5-419B-4343-A1F5-36AB2F50132B}">
      <dsp:nvSpPr>
        <dsp:cNvPr id="0" name=""/>
        <dsp:cNvSpPr/>
      </dsp:nvSpPr>
      <dsp:spPr>
        <a:xfrm>
          <a:off x="5237041" y="632496"/>
          <a:ext cx="4864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6459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67345" y="675628"/>
        <a:ext cx="25852" cy="5175"/>
      </dsp:txXfrm>
    </dsp:sp>
    <dsp:sp modelId="{C0338019-6B51-C341-841B-177A7BF2188C}">
      <dsp:nvSpPr>
        <dsp:cNvPr id="0" name=""/>
        <dsp:cNvSpPr/>
      </dsp:nvSpPr>
      <dsp:spPr>
        <a:xfrm>
          <a:off x="2990758" y="3791"/>
          <a:ext cx="2248083" cy="13488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158" tIns="115630" rIns="110158" bIns="11563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NiFi</a:t>
          </a:r>
          <a:r>
            <a:rPr lang="en-US" sz="1200" kern="1200" dirty="0"/>
            <a:t> was used to ingest data from diverse sources like satellite feeds, classified databases, and text documents.</a:t>
          </a:r>
        </a:p>
      </dsp:txBody>
      <dsp:txXfrm>
        <a:off x="2990758" y="3791"/>
        <a:ext cx="2248083" cy="1348850"/>
      </dsp:txXfrm>
    </dsp:sp>
    <dsp:sp modelId="{39548DE9-D147-9947-8906-02B3B3BC19ED}">
      <dsp:nvSpPr>
        <dsp:cNvPr id="0" name=""/>
        <dsp:cNvSpPr/>
      </dsp:nvSpPr>
      <dsp:spPr>
        <a:xfrm>
          <a:off x="1349657" y="1350841"/>
          <a:ext cx="5530285" cy="486459"/>
        </a:xfrm>
        <a:custGeom>
          <a:avLst/>
          <a:gdLst/>
          <a:ahLst/>
          <a:cxnLst/>
          <a:rect l="0" t="0" r="0" b="0"/>
          <a:pathLst>
            <a:path>
              <a:moveTo>
                <a:pt x="5530285" y="0"/>
              </a:moveTo>
              <a:lnTo>
                <a:pt x="5530285" y="260329"/>
              </a:lnTo>
              <a:lnTo>
                <a:pt x="0" y="260329"/>
              </a:lnTo>
              <a:lnTo>
                <a:pt x="0" y="486459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75939" y="1591483"/>
        <a:ext cx="277720" cy="5175"/>
      </dsp:txXfrm>
    </dsp:sp>
    <dsp:sp modelId="{8B48A2AA-C10B-D448-8A05-36C73A046B6A}">
      <dsp:nvSpPr>
        <dsp:cNvPr id="0" name=""/>
        <dsp:cNvSpPr/>
      </dsp:nvSpPr>
      <dsp:spPr>
        <a:xfrm>
          <a:off x="5755901" y="3791"/>
          <a:ext cx="2248083" cy="13488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158" tIns="115630" rIns="110158" bIns="11563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Data was routed based on attributes or content patterns using NiFi's FlowFile concept and Expression Language.</a:t>
          </a:r>
        </a:p>
      </dsp:txBody>
      <dsp:txXfrm>
        <a:off x="5755901" y="3791"/>
        <a:ext cx="2248083" cy="1348850"/>
      </dsp:txXfrm>
    </dsp:sp>
    <dsp:sp modelId="{6D6175A1-3509-884A-A925-F416B0BDDE6B}">
      <dsp:nvSpPr>
        <dsp:cNvPr id="0" name=""/>
        <dsp:cNvSpPr/>
      </dsp:nvSpPr>
      <dsp:spPr>
        <a:xfrm>
          <a:off x="2471898" y="2498406"/>
          <a:ext cx="4864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6459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02202" y="2541538"/>
        <a:ext cx="25852" cy="5175"/>
      </dsp:txXfrm>
    </dsp:sp>
    <dsp:sp modelId="{71396D7A-CD70-EC42-AABE-D145CAEF3093}">
      <dsp:nvSpPr>
        <dsp:cNvPr id="0" name=""/>
        <dsp:cNvSpPr/>
      </dsp:nvSpPr>
      <dsp:spPr>
        <a:xfrm>
          <a:off x="225615" y="1869701"/>
          <a:ext cx="2248083" cy="13488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158" tIns="115630" rIns="110158" bIns="11563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Data transformation was a crucial requirement for NSA to standardize data for further analysis, fulfilled by NiFi's multitude of data transformation processors.</a:t>
          </a:r>
        </a:p>
      </dsp:txBody>
      <dsp:txXfrm>
        <a:off x="225615" y="1869701"/>
        <a:ext cx="2248083" cy="1348850"/>
      </dsp:txXfrm>
    </dsp:sp>
    <dsp:sp modelId="{AF4E93D4-7CCB-584F-93EF-A432953B08BA}">
      <dsp:nvSpPr>
        <dsp:cNvPr id="0" name=""/>
        <dsp:cNvSpPr/>
      </dsp:nvSpPr>
      <dsp:spPr>
        <a:xfrm>
          <a:off x="2990758" y="1869701"/>
          <a:ext cx="2248083" cy="13488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158" tIns="115630" rIns="110158" bIns="11563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NiFi's data provenance feature provided robust data traceability for auditing and replaying data flows, critical in NSA's high-stakes environment.</a:t>
          </a:r>
        </a:p>
      </dsp:txBody>
      <dsp:txXfrm>
        <a:off x="2990758" y="1869701"/>
        <a:ext cx="2248083" cy="13488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39D559-12A4-4F54-84A3-FD787FD3611A}">
      <dsp:nvSpPr>
        <dsp:cNvPr id="0" name=""/>
        <dsp:cNvSpPr/>
      </dsp:nvSpPr>
      <dsp:spPr>
        <a:xfrm>
          <a:off x="0" y="393"/>
          <a:ext cx="8229600" cy="92044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68B08D-7C08-4AF5-B904-F1257B73A4FF}">
      <dsp:nvSpPr>
        <dsp:cNvPr id="0" name=""/>
        <dsp:cNvSpPr/>
      </dsp:nvSpPr>
      <dsp:spPr>
        <a:xfrm>
          <a:off x="278434" y="207493"/>
          <a:ext cx="506244" cy="5062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F7C8A-E3E3-4D74-9B4D-7EC99A92216D}">
      <dsp:nvSpPr>
        <dsp:cNvPr id="0" name=""/>
        <dsp:cNvSpPr/>
      </dsp:nvSpPr>
      <dsp:spPr>
        <a:xfrm>
          <a:off x="1063113" y="393"/>
          <a:ext cx="7166486" cy="920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14" tIns="97414" rIns="97414" bIns="9741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Apache </a:t>
          </a:r>
          <a:r>
            <a:rPr lang="en-US" sz="1600" b="0" i="0" kern="1200" dirty="0" err="1"/>
            <a:t>NiFi</a:t>
          </a:r>
          <a:r>
            <a:rPr lang="en-US" sz="1600" b="0" i="0" kern="1200" dirty="0"/>
            <a:t> is a robust, open-source data ingestion and distribution framework.</a:t>
          </a:r>
          <a:endParaRPr lang="en-US" sz="1600" kern="1200" dirty="0"/>
        </a:p>
      </dsp:txBody>
      <dsp:txXfrm>
        <a:off x="1063113" y="393"/>
        <a:ext cx="7166486" cy="920444"/>
      </dsp:txXfrm>
    </dsp:sp>
    <dsp:sp modelId="{5045F418-EBAC-487A-A094-CB61F873B17C}">
      <dsp:nvSpPr>
        <dsp:cNvPr id="0" name=""/>
        <dsp:cNvSpPr/>
      </dsp:nvSpPr>
      <dsp:spPr>
        <a:xfrm>
          <a:off x="0" y="1150949"/>
          <a:ext cx="8229600" cy="92044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D1194D-460E-46D4-B840-A64583CD6DFA}">
      <dsp:nvSpPr>
        <dsp:cNvPr id="0" name=""/>
        <dsp:cNvSpPr/>
      </dsp:nvSpPr>
      <dsp:spPr>
        <a:xfrm>
          <a:off x="278434" y="1358049"/>
          <a:ext cx="506244" cy="5062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D5EF1E-70AB-49E2-B486-F614A23D524D}">
      <dsp:nvSpPr>
        <dsp:cNvPr id="0" name=""/>
        <dsp:cNvSpPr/>
      </dsp:nvSpPr>
      <dsp:spPr>
        <a:xfrm>
          <a:off x="1063113" y="1150949"/>
          <a:ext cx="7166486" cy="920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14" tIns="97414" rIns="97414" bIns="9741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Developed by the National Security Agency (NSA), and later open-sourced as part of the Apache project.</a:t>
          </a:r>
          <a:endParaRPr lang="en-US" sz="1600" kern="1200"/>
        </a:p>
      </dsp:txBody>
      <dsp:txXfrm>
        <a:off x="1063113" y="1150949"/>
        <a:ext cx="7166486" cy="920444"/>
      </dsp:txXfrm>
    </dsp:sp>
    <dsp:sp modelId="{A30AAFAC-C0C8-4726-9D43-3C1439064DE6}">
      <dsp:nvSpPr>
        <dsp:cNvPr id="0" name=""/>
        <dsp:cNvSpPr/>
      </dsp:nvSpPr>
      <dsp:spPr>
        <a:xfrm>
          <a:off x="0" y="2301504"/>
          <a:ext cx="8229600" cy="92044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CEA953-09B7-41DC-BFCF-4BDF071DAD42}">
      <dsp:nvSpPr>
        <dsp:cNvPr id="0" name=""/>
        <dsp:cNvSpPr/>
      </dsp:nvSpPr>
      <dsp:spPr>
        <a:xfrm>
          <a:off x="278434" y="2508605"/>
          <a:ext cx="506244" cy="5062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B9E271-6C7E-41CE-84B7-88ACCB0EF378}">
      <dsp:nvSpPr>
        <dsp:cNvPr id="0" name=""/>
        <dsp:cNvSpPr/>
      </dsp:nvSpPr>
      <dsp:spPr>
        <a:xfrm>
          <a:off x="1063113" y="2301504"/>
          <a:ext cx="7166486" cy="920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14" tIns="97414" rIns="97414" bIns="9741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Benefits include real-time data flow traceability, web-based user interface for designing, controlling, and monitoring data flow, and supports data provenance.</a:t>
          </a:r>
          <a:endParaRPr lang="en-US" sz="1600" kern="1200"/>
        </a:p>
      </dsp:txBody>
      <dsp:txXfrm>
        <a:off x="1063113" y="2301504"/>
        <a:ext cx="7166486" cy="9204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B2924E-2F2F-A247-BBD9-AD32E6F14DA6}">
      <dsp:nvSpPr>
        <dsp:cNvPr id="0" name=""/>
        <dsp:cNvSpPr/>
      </dsp:nvSpPr>
      <dsp:spPr>
        <a:xfrm>
          <a:off x="0" y="48934"/>
          <a:ext cx="8229600" cy="100693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Apache </a:t>
          </a:r>
          <a:r>
            <a:rPr lang="en-US" sz="1800" b="0" i="0" kern="1200" dirty="0" err="1"/>
            <a:t>NiFi</a:t>
          </a:r>
          <a:r>
            <a:rPr lang="en-US" sz="1800" b="0" i="0" kern="1200" dirty="0"/>
            <a:t> utilizes a component-based extension model to aid in data routing, transformation, and system mediation logic.</a:t>
          </a:r>
          <a:endParaRPr lang="en-US" sz="1800" kern="1200" dirty="0"/>
        </a:p>
      </dsp:txBody>
      <dsp:txXfrm>
        <a:off x="49154" y="98088"/>
        <a:ext cx="8131292" cy="908623"/>
      </dsp:txXfrm>
    </dsp:sp>
    <dsp:sp modelId="{38176495-E130-614F-9916-2FA5A649849D}">
      <dsp:nvSpPr>
        <dsp:cNvPr id="0" name=""/>
        <dsp:cNvSpPr/>
      </dsp:nvSpPr>
      <dsp:spPr>
        <a:xfrm>
          <a:off x="0" y="1107705"/>
          <a:ext cx="8229600" cy="100693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Each component in a NiFi workflow, called a "processor," is designed for a specific data operation, such as fetching data from a source, transforming it, or routing it to a destination.</a:t>
          </a:r>
          <a:endParaRPr lang="en-US" sz="1800" kern="1200"/>
        </a:p>
      </dsp:txBody>
      <dsp:txXfrm>
        <a:off x="49154" y="1156859"/>
        <a:ext cx="8131292" cy="908623"/>
      </dsp:txXfrm>
    </dsp:sp>
    <dsp:sp modelId="{D55AE4A0-B729-1D4C-A8E8-75759FD9B4FA}">
      <dsp:nvSpPr>
        <dsp:cNvPr id="0" name=""/>
        <dsp:cNvSpPr/>
      </dsp:nvSpPr>
      <dsp:spPr>
        <a:xfrm>
          <a:off x="0" y="2166477"/>
          <a:ext cx="8229600" cy="100693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With over 250 pre-built processors, NiFi can support diverse and complex data flow requirements.</a:t>
          </a:r>
          <a:endParaRPr lang="en-US" sz="1800" kern="1200"/>
        </a:p>
      </dsp:txBody>
      <dsp:txXfrm>
        <a:off x="49154" y="2215631"/>
        <a:ext cx="8131292" cy="9086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BBA24-7F91-42B9-AE89-B453DDAB1E68}">
      <dsp:nvSpPr>
        <dsp:cNvPr id="0" name=""/>
        <dsp:cNvSpPr/>
      </dsp:nvSpPr>
      <dsp:spPr>
        <a:xfrm>
          <a:off x="750914" y="551569"/>
          <a:ext cx="1081248" cy="10812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2F6FE5-D7EC-4448-B121-8A7E870F6420}">
      <dsp:nvSpPr>
        <dsp:cNvPr id="0" name=""/>
        <dsp:cNvSpPr/>
      </dsp:nvSpPr>
      <dsp:spPr>
        <a:xfrm>
          <a:off x="90151" y="1950773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Data pipelines in NiFi are designed in a Direct Acyclic Graph (DAG) model.</a:t>
          </a:r>
          <a:endParaRPr lang="en-US" sz="1300" kern="1200"/>
        </a:p>
      </dsp:txBody>
      <dsp:txXfrm>
        <a:off x="90151" y="1950773"/>
        <a:ext cx="2402775" cy="720000"/>
      </dsp:txXfrm>
    </dsp:sp>
    <dsp:sp modelId="{C58488CB-2C35-41D4-83D3-6D3C558BF66F}">
      <dsp:nvSpPr>
        <dsp:cNvPr id="0" name=""/>
        <dsp:cNvSpPr/>
      </dsp:nvSpPr>
      <dsp:spPr>
        <a:xfrm>
          <a:off x="3574175" y="551569"/>
          <a:ext cx="1081248" cy="10812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CEC4F6-CF17-4732-A258-B66A0D342FDC}">
      <dsp:nvSpPr>
        <dsp:cNvPr id="0" name=""/>
        <dsp:cNvSpPr/>
      </dsp:nvSpPr>
      <dsp:spPr>
        <a:xfrm>
          <a:off x="2913412" y="1950773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Processors (nodes) in the DAG perform tasks, while FlowFiles (edges) carry data between them.</a:t>
          </a:r>
          <a:endParaRPr lang="en-US" sz="1300" kern="1200"/>
        </a:p>
      </dsp:txBody>
      <dsp:txXfrm>
        <a:off x="2913412" y="1950773"/>
        <a:ext cx="2402775" cy="720000"/>
      </dsp:txXfrm>
    </dsp:sp>
    <dsp:sp modelId="{BAD28A15-70B2-4A2E-BD04-058AE22B3FCA}">
      <dsp:nvSpPr>
        <dsp:cNvPr id="0" name=""/>
        <dsp:cNvSpPr/>
      </dsp:nvSpPr>
      <dsp:spPr>
        <a:xfrm>
          <a:off x="6397436" y="551569"/>
          <a:ext cx="1081248" cy="10812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517AAB-8DB6-4167-8EE7-7833685CFAE0}">
      <dsp:nvSpPr>
        <dsp:cNvPr id="0" name=""/>
        <dsp:cNvSpPr/>
      </dsp:nvSpPr>
      <dsp:spPr>
        <a:xfrm>
          <a:off x="5736673" y="1950773"/>
          <a:ext cx="2402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Process Groups provide logical grouping of components and sub-flows for complex data pipelines.</a:t>
          </a:r>
          <a:endParaRPr lang="en-US" sz="1300" kern="1200"/>
        </a:p>
      </dsp:txBody>
      <dsp:txXfrm>
        <a:off x="5736673" y="1950773"/>
        <a:ext cx="2402775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6FACA4-3EC6-5B4D-A3B2-3CD9E03933CD}">
      <dsp:nvSpPr>
        <dsp:cNvPr id="0" name=""/>
        <dsp:cNvSpPr/>
      </dsp:nvSpPr>
      <dsp:spPr>
        <a:xfrm>
          <a:off x="0" y="1944854"/>
          <a:ext cx="8229600" cy="127603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The fetched data is wrapped into a FlowFile to be processed in the data flow.</a:t>
          </a:r>
          <a:endParaRPr lang="en-US" sz="2100" kern="1200"/>
        </a:p>
      </dsp:txBody>
      <dsp:txXfrm>
        <a:off x="0" y="1944854"/>
        <a:ext cx="8229600" cy="1276035"/>
      </dsp:txXfrm>
    </dsp:sp>
    <dsp:sp modelId="{16385899-D072-5E4C-AC47-6049EB3801F7}">
      <dsp:nvSpPr>
        <dsp:cNvPr id="0" name=""/>
        <dsp:cNvSpPr/>
      </dsp:nvSpPr>
      <dsp:spPr>
        <a:xfrm rot="10800000">
          <a:off x="0" y="1453"/>
          <a:ext cx="8229600" cy="1962542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 err="1"/>
            <a:t>NiFi</a:t>
          </a:r>
          <a:r>
            <a:rPr lang="en-US" sz="2100" b="0" i="0" kern="1200" dirty="0"/>
            <a:t> supports data ingestion from a variety of sources using specialized processors like </a:t>
          </a:r>
          <a:r>
            <a:rPr lang="en-US" sz="2100" b="0" i="0" kern="1200" dirty="0" err="1"/>
            <a:t>GetFile</a:t>
          </a:r>
          <a:r>
            <a:rPr lang="en-US" sz="2100" b="0" i="0" kern="1200" dirty="0"/>
            <a:t> (for local files), </a:t>
          </a:r>
          <a:r>
            <a:rPr lang="en-US" sz="2100" b="0" i="0" kern="1200" dirty="0" err="1"/>
            <a:t>GetHTTP</a:t>
          </a:r>
          <a:r>
            <a:rPr lang="en-US" sz="2100" b="0" i="0" kern="1200" dirty="0"/>
            <a:t> (for HTTP sources), </a:t>
          </a:r>
          <a:r>
            <a:rPr lang="en-US" sz="2100" b="0" i="0" kern="1200" dirty="0" err="1"/>
            <a:t>ListenTCP</a:t>
          </a:r>
          <a:r>
            <a:rPr lang="en-US" sz="2100" b="0" i="0" kern="1200" dirty="0"/>
            <a:t> (for TCP sockets), and </a:t>
          </a:r>
          <a:r>
            <a:rPr lang="en-US" sz="2100" b="0" i="0" kern="1200" dirty="0" err="1"/>
            <a:t>ConsumeKafka</a:t>
          </a:r>
          <a:r>
            <a:rPr lang="en-US" sz="2100" b="0" i="0" kern="1200" dirty="0"/>
            <a:t> (for Kafka topics).</a:t>
          </a:r>
          <a:endParaRPr lang="en-US" sz="2100" kern="1200" dirty="0"/>
        </a:p>
      </dsp:txBody>
      <dsp:txXfrm rot="10800000">
        <a:off x="0" y="1453"/>
        <a:ext cx="8229600" cy="12752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615879-D009-F74F-B75F-EDE8E1EF3370}">
      <dsp:nvSpPr>
        <dsp:cNvPr id="0" name=""/>
        <dsp:cNvSpPr/>
      </dsp:nvSpPr>
      <dsp:spPr>
        <a:xfrm>
          <a:off x="1004" y="435801"/>
          <a:ext cx="3917900" cy="235074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Data is transformed using processors like </a:t>
          </a:r>
          <a:r>
            <a:rPr lang="en-US" sz="2200" b="0" i="0" kern="1200" dirty="0" err="1"/>
            <a:t>ReplaceText</a:t>
          </a:r>
          <a:r>
            <a:rPr lang="en-US" sz="2200" b="0" i="0" kern="1200" dirty="0"/>
            <a:t> (to manipulate textual content), </a:t>
          </a:r>
          <a:r>
            <a:rPr lang="en-US" sz="2200" b="0" i="0" kern="1200" dirty="0" err="1"/>
            <a:t>EvaluateJsonPath</a:t>
          </a:r>
          <a:r>
            <a:rPr lang="en-US" sz="2200" b="0" i="0" kern="1200" dirty="0"/>
            <a:t> (to manipulate JSON data), or </a:t>
          </a:r>
          <a:r>
            <a:rPr lang="en-US" sz="2200" b="0" i="0" kern="1200" dirty="0" err="1"/>
            <a:t>ExecuteSQL</a:t>
          </a:r>
          <a:r>
            <a:rPr lang="en-US" sz="2200" b="0" i="0" kern="1200" dirty="0"/>
            <a:t> (to run SQL commands against an incoming </a:t>
          </a:r>
          <a:r>
            <a:rPr lang="en-US" sz="2200" b="0" i="0" kern="1200" dirty="0" err="1"/>
            <a:t>FlowFile</a:t>
          </a:r>
          <a:r>
            <a:rPr lang="en-US" sz="2200" b="0" i="0" kern="1200" dirty="0"/>
            <a:t>).</a:t>
          </a:r>
          <a:endParaRPr lang="en-US" sz="2200" kern="1200" dirty="0"/>
        </a:p>
      </dsp:txBody>
      <dsp:txXfrm>
        <a:off x="1004" y="435801"/>
        <a:ext cx="3917900" cy="2350740"/>
      </dsp:txXfrm>
    </dsp:sp>
    <dsp:sp modelId="{93AFFC25-5CC0-2A43-B679-67BA0A4C8DB1}">
      <dsp:nvSpPr>
        <dsp:cNvPr id="0" name=""/>
        <dsp:cNvSpPr/>
      </dsp:nvSpPr>
      <dsp:spPr>
        <a:xfrm>
          <a:off x="4310695" y="435801"/>
          <a:ext cx="3917900" cy="235074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ExtractText can be used to extract content from files and update FlowFile attributes.</a:t>
          </a:r>
          <a:endParaRPr lang="en-US" sz="2200" kern="1200"/>
        </a:p>
      </dsp:txBody>
      <dsp:txXfrm>
        <a:off x="4310695" y="435801"/>
        <a:ext cx="3917900" cy="23507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025E9-199A-4470-B196-635DD9F62D15}">
      <dsp:nvSpPr>
        <dsp:cNvPr id="0" name=""/>
        <dsp:cNvSpPr/>
      </dsp:nvSpPr>
      <dsp:spPr>
        <a:xfrm>
          <a:off x="25368" y="1069780"/>
          <a:ext cx="1082781" cy="1082781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3D0CEB-841B-487C-B551-F97ECFD05058}">
      <dsp:nvSpPr>
        <dsp:cNvPr id="0" name=""/>
        <dsp:cNvSpPr/>
      </dsp:nvSpPr>
      <dsp:spPr>
        <a:xfrm>
          <a:off x="252752" y="1297165"/>
          <a:ext cx="628012" cy="6280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1D49AF-F40C-4916-963B-8E68CE4888D7}">
      <dsp:nvSpPr>
        <dsp:cNvPr id="0" name=""/>
        <dsp:cNvSpPr/>
      </dsp:nvSpPr>
      <dsp:spPr>
        <a:xfrm>
          <a:off x="1340173" y="1069780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NiFi uses FlowFile attributes for conditional processing and routing, with processors like RouteOnAttribute (routes FlowFiles based on their attributes), or PartitionRecord (divides incoming FlowFiles into partitions based on user-specified criteria).</a:t>
          </a:r>
          <a:endParaRPr lang="en-US" sz="1100" kern="1200"/>
        </a:p>
      </dsp:txBody>
      <dsp:txXfrm>
        <a:off x="1340173" y="1069780"/>
        <a:ext cx="2552269" cy="1082781"/>
      </dsp:txXfrm>
    </dsp:sp>
    <dsp:sp modelId="{44CA0115-3FA4-4305-B451-1832C03423C1}">
      <dsp:nvSpPr>
        <dsp:cNvPr id="0" name=""/>
        <dsp:cNvSpPr/>
      </dsp:nvSpPr>
      <dsp:spPr>
        <a:xfrm>
          <a:off x="4337156" y="1069780"/>
          <a:ext cx="1082781" cy="1082781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F9071-A82E-40F6-A215-925DD36F6702}">
      <dsp:nvSpPr>
        <dsp:cNvPr id="0" name=""/>
        <dsp:cNvSpPr/>
      </dsp:nvSpPr>
      <dsp:spPr>
        <a:xfrm>
          <a:off x="4564540" y="1297165"/>
          <a:ext cx="628012" cy="6280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396226-C468-425A-874D-96E8BBAF035D}">
      <dsp:nvSpPr>
        <dsp:cNvPr id="0" name=""/>
        <dsp:cNvSpPr/>
      </dsp:nvSpPr>
      <dsp:spPr>
        <a:xfrm>
          <a:off x="5651962" y="1069780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Routing decisions are based on NiFi Expression Language, which allows dynamic FlowFile processing.</a:t>
          </a:r>
          <a:endParaRPr lang="en-US" sz="1100" kern="1200"/>
        </a:p>
      </dsp:txBody>
      <dsp:txXfrm>
        <a:off x="5651962" y="1069780"/>
        <a:ext cx="2552269" cy="108278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E473F-7261-4574-A20F-ED187D4582C2}">
      <dsp:nvSpPr>
        <dsp:cNvPr id="0" name=""/>
        <dsp:cNvSpPr/>
      </dsp:nvSpPr>
      <dsp:spPr>
        <a:xfrm>
          <a:off x="0" y="523630"/>
          <a:ext cx="8229600" cy="96670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423F4-62D3-4FA0-A729-57E5A8655BEA}">
      <dsp:nvSpPr>
        <dsp:cNvPr id="0" name=""/>
        <dsp:cNvSpPr/>
      </dsp:nvSpPr>
      <dsp:spPr>
        <a:xfrm>
          <a:off x="292427" y="741138"/>
          <a:ext cx="531686" cy="5316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1BCC8-C2E2-434A-8E31-E529D89B034A}">
      <dsp:nvSpPr>
        <dsp:cNvPr id="0" name=""/>
        <dsp:cNvSpPr/>
      </dsp:nvSpPr>
      <dsp:spPr>
        <a:xfrm>
          <a:off x="1116541" y="523630"/>
          <a:ext cx="7113058" cy="96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309" tIns="102309" rIns="102309" bIns="10230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 err="1"/>
            <a:t>NiFi</a:t>
          </a:r>
          <a:r>
            <a:rPr lang="en-US" sz="1600" b="0" i="0" kern="1200" dirty="0"/>
            <a:t> provides tools for real-time data flow control, including features like backpressure (to prevent overwhelming components) and prioritization (to manage </a:t>
          </a:r>
          <a:r>
            <a:rPr lang="en-US" sz="1600" b="0" i="0" kern="1200" dirty="0" err="1"/>
            <a:t>FlowFile</a:t>
          </a:r>
          <a:r>
            <a:rPr lang="en-US" sz="1600" b="0" i="0" kern="1200" dirty="0"/>
            <a:t> processing order).</a:t>
          </a:r>
          <a:endParaRPr lang="en-US" sz="1600" kern="1200" dirty="0"/>
        </a:p>
      </dsp:txBody>
      <dsp:txXfrm>
        <a:off x="1116541" y="523630"/>
        <a:ext cx="7113058" cy="966702"/>
      </dsp:txXfrm>
    </dsp:sp>
    <dsp:sp modelId="{BC8B8F21-7160-40C9-B24D-03DD533A6F70}">
      <dsp:nvSpPr>
        <dsp:cNvPr id="0" name=""/>
        <dsp:cNvSpPr/>
      </dsp:nvSpPr>
      <dsp:spPr>
        <a:xfrm>
          <a:off x="0" y="1732009"/>
          <a:ext cx="8229600" cy="96670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DBC90F-27AE-4DEE-8D28-A611E01DBDB6}">
      <dsp:nvSpPr>
        <dsp:cNvPr id="0" name=""/>
        <dsp:cNvSpPr/>
      </dsp:nvSpPr>
      <dsp:spPr>
        <a:xfrm>
          <a:off x="292427" y="1949517"/>
          <a:ext cx="531686" cy="5316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8FB47F-EE33-40BD-8383-365C7266D38C}">
      <dsp:nvSpPr>
        <dsp:cNvPr id="0" name=""/>
        <dsp:cNvSpPr/>
      </dsp:nvSpPr>
      <dsp:spPr>
        <a:xfrm>
          <a:off x="1116541" y="1732009"/>
          <a:ext cx="7113058" cy="966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309" tIns="102309" rIns="102309" bIns="10230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NiFi's data provenance feature allows for comprehensive audit logging, enabling tracing and replay of FlowFiles.</a:t>
          </a:r>
          <a:endParaRPr lang="en-US" sz="1600" kern="1200"/>
        </a:p>
      </dsp:txBody>
      <dsp:txXfrm>
        <a:off x="1116541" y="1732009"/>
        <a:ext cx="7113058" cy="9667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8CDAE4-1ED8-0F49-B21A-A6674F2FE6CA}">
      <dsp:nvSpPr>
        <dsp:cNvPr id="0" name=""/>
        <dsp:cNvSpPr/>
      </dsp:nvSpPr>
      <dsp:spPr>
        <a:xfrm>
          <a:off x="0" y="50188"/>
          <a:ext cx="8229600" cy="2638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NSA's Challenge: </a:t>
          </a:r>
          <a:endParaRPr lang="en-US" sz="1100" kern="1200"/>
        </a:p>
      </dsp:txBody>
      <dsp:txXfrm>
        <a:off x="12879" y="63067"/>
        <a:ext cx="8203842" cy="238077"/>
      </dsp:txXfrm>
    </dsp:sp>
    <dsp:sp modelId="{6113FA75-1A00-7440-96E2-B4447BF612ED}">
      <dsp:nvSpPr>
        <dsp:cNvPr id="0" name=""/>
        <dsp:cNvSpPr/>
      </dsp:nvSpPr>
      <dsp:spPr>
        <a:xfrm>
          <a:off x="0" y="314023"/>
          <a:ext cx="8229600" cy="182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13970" rIns="78232" bIns="1397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b="0" i="0" kern="1200"/>
            <a:t>Manage diverse data sources in real-time, track data provenance for security and intelligence purposes.</a:t>
          </a:r>
          <a:endParaRPr lang="en-US" sz="900" kern="1200"/>
        </a:p>
      </dsp:txBody>
      <dsp:txXfrm>
        <a:off x="0" y="314023"/>
        <a:ext cx="8229600" cy="182160"/>
      </dsp:txXfrm>
    </dsp:sp>
    <dsp:sp modelId="{F5D71666-77AF-B447-ABCD-27DF0F35225A}">
      <dsp:nvSpPr>
        <dsp:cNvPr id="0" name=""/>
        <dsp:cNvSpPr/>
      </dsp:nvSpPr>
      <dsp:spPr>
        <a:xfrm>
          <a:off x="0" y="496183"/>
          <a:ext cx="8229600" cy="2638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NiFi Solution: </a:t>
          </a:r>
          <a:endParaRPr lang="en-US" sz="1100" kern="1200"/>
        </a:p>
      </dsp:txBody>
      <dsp:txXfrm>
        <a:off x="12879" y="509062"/>
        <a:ext cx="8203842" cy="238077"/>
      </dsp:txXfrm>
    </dsp:sp>
    <dsp:sp modelId="{EFC51CEE-BF14-1241-A3A9-1F38E215767D}">
      <dsp:nvSpPr>
        <dsp:cNvPr id="0" name=""/>
        <dsp:cNvSpPr/>
      </dsp:nvSpPr>
      <dsp:spPr>
        <a:xfrm>
          <a:off x="0" y="760018"/>
          <a:ext cx="8229600" cy="182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13970" rIns="78232" bIns="1397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b="0" i="0" kern="1200"/>
            <a:t>Automate and manage data flow between disparate systems, handle different data formats and protocols, route data based on attributes/content.</a:t>
          </a:r>
          <a:endParaRPr lang="en-US" sz="900" kern="1200"/>
        </a:p>
      </dsp:txBody>
      <dsp:txXfrm>
        <a:off x="0" y="760018"/>
        <a:ext cx="8229600" cy="182160"/>
      </dsp:txXfrm>
    </dsp:sp>
    <dsp:sp modelId="{E86BD146-CF3D-0941-A448-684AFF47428D}">
      <dsp:nvSpPr>
        <dsp:cNvPr id="0" name=""/>
        <dsp:cNvSpPr/>
      </dsp:nvSpPr>
      <dsp:spPr>
        <a:xfrm>
          <a:off x="0" y="942178"/>
          <a:ext cx="8229600" cy="2638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Data Ingestion: </a:t>
          </a:r>
          <a:endParaRPr lang="en-US" sz="1100" kern="1200"/>
        </a:p>
      </dsp:txBody>
      <dsp:txXfrm>
        <a:off x="12879" y="955057"/>
        <a:ext cx="8203842" cy="238077"/>
      </dsp:txXfrm>
    </dsp:sp>
    <dsp:sp modelId="{7A7621C8-A351-D64D-B5EF-AE3A6C1A26E9}">
      <dsp:nvSpPr>
        <dsp:cNvPr id="0" name=""/>
        <dsp:cNvSpPr/>
      </dsp:nvSpPr>
      <dsp:spPr>
        <a:xfrm>
          <a:off x="0" y="1206013"/>
          <a:ext cx="8229600" cy="182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13970" rIns="78232" bIns="1397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b="0" i="0" kern="1200"/>
            <a:t>Collect data from multiple sources, such as satellite feeds, classified databases, text documents.</a:t>
          </a:r>
          <a:endParaRPr lang="en-US" sz="900" kern="1200"/>
        </a:p>
      </dsp:txBody>
      <dsp:txXfrm>
        <a:off x="0" y="1206013"/>
        <a:ext cx="8229600" cy="182160"/>
      </dsp:txXfrm>
    </dsp:sp>
    <dsp:sp modelId="{3986C303-E5D5-724B-9DF7-66E55CB2CBDA}">
      <dsp:nvSpPr>
        <dsp:cNvPr id="0" name=""/>
        <dsp:cNvSpPr/>
      </dsp:nvSpPr>
      <dsp:spPr>
        <a:xfrm>
          <a:off x="0" y="1388174"/>
          <a:ext cx="8229600" cy="2638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Data Routing: </a:t>
          </a:r>
          <a:endParaRPr lang="en-US" sz="1100" kern="1200"/>
        </a:p>
      </dsp:txBody>
      <dsp:txXfrm>
        <a:off x="12879" y="1401053"/>
        <a:ext cx="8203842" cy="238077"/>
      </dsp:txXfrm>
    </dsp:sp>
    <dsp:sp modelId="{603521AA-8E2F-0749-9588-736A30123F6F}">
      <dsp:nvSpPr>
        <dsp:cNvPr id="0" name=""/>
        <dsp:cNvSpPr/>
      </dsp:nvSpPr>
      <dsp:spPr>
        <a:xfrm>
          <a:off x="0" y="1652009"/>
          <a:ext cx="8229600" cy="182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13970" rIns="78232" bIns="1397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b="0" i="0" kern="1200"/>
            <a:t>Direct data to relevant systems based on its type, e.g., text data to a language processing system, image data to an image analysis system.</a:t>
          </a:r>
          <a:endParaRPr lang="en-US" sz="900" kern="1200"/>
        </a:p>
      </dsp:txBody>
      <dsp:txXfrm>
        <a:off x="0" y="1652009"/>
        <a:ext cx="8229600" cy="182160"/>
      </dsp:txXfrm>
    </dsp:sp>
    <dsp:sp modelId="{C80CB712-5045-B943-8566-CD9EBF49357B}">
      <dsp:nvSpPr>
        <dsp:cNvPr id="0" name=""/>
        <dsp:cNvSpPr/>
      </dsp:nvSpPr>
      <dsp:spPr>
        <a:xfrm>
          <a:off x="0" y="1834169"/>
          <a:ext cx="8229600" cy="2638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Data Transformation: </a:t>
          </a:r>
          <a:endParaRPr lang="en-US" sz="1100" kern="1200"/>
        </a:p>
      </dsp:txBody>
      <dsp:txXfrm>
        <a:off x="12879" y="1847048"/>
        <a:ext cx="8203842" cy="238077"/>
      </dsp:txXfrm>
    </dsp:sp>
    <dsp:sp modelId="{35B5BAE1-999A-C14F-A785-E5168CC35D64}">
      <dsp:nvSpPr>
        <dsp:cNvPr id="0" name=""/>
        <dsp:cNvSpPr/>
      </dsp:nvSpPr>
      <dsp:spPr>
        <a:xfrm>
          <a:off x="0" y="2098004"/>
          <a:ext cx="8229600" cy="182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13970" rIns="78232" bIns="1397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b="0" i="0" kern="1200"/>
            <a:t>Standardize data formats for further analysis.</a:t>
          </a:r>
          <a:endParaRPr lang="en-US" sz="900" kern="1200"/>
        </a:p>
      </dsp:txBody>
      <dsp:txXfrm>
        <a:off x="0" y="2098004"/>
        <a:ext cx="8229600" cy="182160"/>
      </dsp:txXfrm>
    </dsp:sp>
    <dsp:sp modelId="{3148D1A7-99C4-574C-983B-8BF3B0D7D495}">
      <dsp:nvSpPr>
        <dsp:cNvPr id="0" name=""/>
        <dsp:cNvSpPr/>
      </dsp:nvSpPr>
      <dsp:spPr>
        <a:xfrm>
          <a:off x="0" y="2280164"/>
          <a:ext cx="8229600" cy="2638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Data Provenance: </a:t>
          </a:r>
          <a:endParaRPr lang="en-US" sz="1100" kern="1200"/>
        </a:p>
      </dsp:txBody>
      <dsp:txXfrm>
        <a:off x="12879" y="2293043"/>
        <a:ext cx="8203842" cy="238077"/>
      </dsp:txXfrm>
    </dsp:sp>
    <dsp:sp modelId="{96C42E76-4BBA-7844-AF60-D4BC0CB98491}">
      <dsp:nvSpPr>
        <dsp:cNvPr id="0" name=""/>
        <dsp:cNvSpPr/>
      </dsp:nvSpPr>
      <dsp:spPr>
        <a:xfrm>
          <a:off x="0" y="2543998"/>
          <a:ext cx="8229600" cy="182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13970" rIns="78232" bIns="1397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b="0" i="0" kern="1200"/>
            <a:t>Track, audit, and replay data flows when required.</a:t>
          </a:r>
          <a:endParaRPr lang="en-US" sz="900" kern="1200"/>
        </a:p>
      </dsp:txBody>
      <dsp:txXfrm>
        <a:off x="0" y="2543998"/>
        <a:ext cx="8229600" cy="182160"/>
      </dsp:txXfrm>
    </dsp:sp>
    <dsp:sp modelId="{A0BA94A5-6105-C24A-8CEC-0A2DE07894EC}">
      <dsp:nvSpPr>
        <dsp:cNvPr id="0" name=""/>
        <dsp:cNvSpPr/>
      </dsp:nvSpPr>
      <dsp:spPr>
        <a:xfrm>
          <a:off x="0" y="2726159"/>
          <a:ext cx="8229600" cy="2638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Result: </a:t>
          </a:r>
          <a:endParaRPr lang="en-US" sz="1100" kern="1200"/>
        </a:p>
      </dsp:txBody>
      <dsp:txXfrm>
        <a:off x="12879" y="2739038"/>
        <a:ext cx="8203842" cy="238077"/>
      </dsp:txXfrm>
    </dsp:sp>
    <dsp:sp modelId="{F7700ED6-3F4D-4B42-845C-9858EB871CF2}">
      <dsp:nvSpPr>
        <dsp:cNvPr id="0" name=""/>
        <dsp:cNvSpPr/>
      </dsp:nvSpPr>
      <dsp:spPr>
        <a:xfrm>
          <a:off x="0" y="2989994"/>
          <a:ext cx="8229600" cy="182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13970" rIns="78232" bIns="1397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b="0" i="0" kern="1200"/>
            <a:t>NiFi enabled NSA to manage complex, high-volume data flows with high traceability and reliability.</a:t>
          </a:r>
          <a:endParaRPr lang="en-US" sz="900" kern="1200"/>
        </a:p>
      </dsp:txBody>
      <dsp:txXfrm>
        <a:off x="0" y="2989994"/>
        <a:ext cx="8229600" cy="182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AF6B7-0551-D94D-959A-5E6CCFD230C2}" type="datetimeFigureOut">
              <a:rPr lang="en-US" smtClean="0"/>
              <a:t>8/8/23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5403F-4377-9643-876E-F4518F5E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87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logo_Widescreen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764641" y="2840812"/>
            <a:ext cx="4693557" cy="12656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778989" y="1187986"/>
            <a:ext cx="4693557" cy="10411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500" baseline="0">
                <a:solidFill>
                  <a:srgbClr val="533F7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860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89E3-9012-754D-ACFE-6D3D94DB23F1}" type="datetimeFigureOut">
              <a:rPr lang="en-US" smtClean="0"/>
              <a:t>8/8/23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4F592-7035-BC42-B961-96A5B059A853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ppt_seal_Widescreen_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1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224643"/>
            <a:ext cx="8229600" cy="322234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"/>
              </a:defRPr>
            </a:lvl1pPr>
            <a:lvl2pPr>
              <a:defRPr sz="2800">
                <a:latin typeface=""/>
              </a:defRPr>
            </a:lvl2pPr>
            <a:lvl3pPr>
              <a:defRPr sz="2400">
                <a:latin typeface=""/>
              </a:defRPr>
            </a:lvl3pPr>
            <a:lvl4pPr>
              <a:defRPr sz="2000">
                <a:latin typeface=""/>
              </a:defRPr>
            </a:lvl4pPr>
            <a:lvl5pPr>
              <a:defRPr sz="2000">
                <a:latin typeface="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anchor="b">
            <a:normAutofit/>
          </a:bodyPr>
          <a:lstStyle>
            <a:lvl1pPr algn="l">
              <a:defRPr sz="4400" b="0" i="0" baseline="0">
                <a:solidFill>
                  <a:srgbClr val="533F7E"/>
                </a:solidFill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996099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20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anchor="b">
            <a:normAutofit/>
          </a:bodyPr>
          <a:lstStyle>
            <a:lvl1pPr algn="l">
              <a:defRPr sz="4400" b="0" i="0" baseline="0">
                <a:solidFill>
                  <a:srgbClr val="533F7E"/>
                </a:solidFill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24643"/>
            <a:ext cx="8229600" cy="322234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"/>
              </a:defRPr>
            </a:lvl1pPr>
            <a:lvl2pPr>
              <a:defRPr sz="2800">
                <a:latin typeface=""/>
              </a:defRPr>
            </a:lvl2pPr>
            <a:lvl3pPr>
              <a:defRPr sz="2400">
                <a:latin typeface=""/>
              </a:defRPr>
            </a:lvl3pPr>
            <a:lvl4pPr>
              <a:defRPr sz="2000">
                <a:latin typeface=""/>
              </a:defRPr>
            </a:lvl4pPr>
            <a:lvl5pPr>
              <a:defRPr sz="2000">
                <a:latin typeface="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1157644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26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2847" y="4773913"/>
            <a:ext cx="2133600" cy="273844"/>
          </a:xfrm>
        </p:spPr>
        <p:txBody>
          <a:bodyPr/>
          <a:lstStyle>
            <a:lvl1pPr algn="l">
              <a:defRPr/>
            </a:lvl1pPr>
          </a:lstStyle>
          <a:p>
            <a:fld id="{1A94F592-7035-BC42-B961-96A5B059A8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972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marL="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4400" b="0" i="0" kern="1200" baseline="0" dirty="0">
                <a:solidFill>
                  <a:srgbClr val="533F7E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996099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9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"/>
              </a:defRPr>
            </a:lvl1pPr>
            <a:lvl2pPr>
              <a:defRPr sz="2000">
                <a:latin typeface=""/>
              </a:defRPr>
            </a:lvl2pPr>
            <a:lvl3pPr>
              <a:defRPr sz="1800">
                <a:latin typeface=""/>
              </a:defRPr>
            </a:lvl3pPr>
            <a:lvl4pPr>
              <a:defRPr sz="1600">
                <a:latin typeface=""/>
              </a:defRPr>
            </a:lvl4pPr>
            <a:lvl5pPr>
              <a:defRPr sz="1600">
                <a:latin typeface="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996099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8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_logo_Widescreen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764642" y="1923665"/>
            <a:ext cx="4693557" cy="10411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500" baseline="0">
                <a:solidFill>
                  <a:srgbClr val="533F7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5327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87553" y="4767263"/>
            <a:ext cx="2133600" cy="273844"/>
          </a:xfrm>
        </p:spPr>
        <p:txBody>
          <a:bodyPr/>
          <a:lstStyle/>
          <a:p>
            <a:fld id="{BE2E89E3-9012-754D-ACFE-6D3D94DB23F1}" type="datetimeFigureOut">
              <a:rPr lang="en-US" smtClean="0"/>
              <a:t>8/8/23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49443" y="4767263"/>
            <a:ext cx="2133600" cy="273844"/>
          </a:xfrm>
        </p:spPr>
        <p:txBody>
          <a:bodyPr/>
          <a:lstStyle>
            <a:lvl1pPr algn="l">
              <a:defRPr/>
            </a:lvl1pPr>
          </a:lstStyle>
          <a:p>
            <a:fld id="{1A94F592-7035-BC42-B961-96A5B059A8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1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055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E89E3-9012-754D-ACFE-6D3D94DB23F1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4F592-7035-BC42-B961-96A5B059A85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885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ctr" defTabSz="457200" rtl="0" eaLnBrk="1" latinLnBrk="0" hangingPunct="1">
        <a:spcBef>
          <a:spcPct val="0"/>
        </a:spcBef>
        <a:buNone/>
        <a:defRPr lang="en-US" sz="4400" b="0" i="0" kern="1200" baseline="0" dirty="0">
          <a:solidFill>
            <a:srgbClr val="533F7E"/>
          </a:solidFill>
          <a:latin typeface="Arial"/>
          <a:ea typeface="ＭＳ Ｐゴシック" charset="0"/>
          <a:cs typeface="ＭＳ Ｐゴシック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413F"/>
          </a:solidFill>
          <a:latin typeface="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B413F"/>
          </a:solidFill>
          <a:latin typeface="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413F"/>
          </a:solidFill>
          <a:latin typeface="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B413F"/>
          </a:solidFill>
          <a:latin typeface="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B413F"/>
          </a:solidFill>
          <a:latin typeface="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764641" y="2840812"/>
            <a:ext cx="4693557" cy="18743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9326B"/>
                </a:solidFill>
              </a:rPr>
              <a:t>Week 9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Nasheb Ismaily</a:t>
            </a:r>
          </a:p>
          <a:p>
            <a:r>
              <a:rPr lang="en-US" sz="1800" dirty="0">
                <a:solidFill>
                  <a:schemeClr val="tx1"/>
                </a:solidFill>
              </a:rPr>
              <a:t>nismaily@bellevue.edu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Apache </a:t>
            </a:r>
            <a:r>
              <a:rPr lang="en-US" sz="4000" dirty="0" err="1"/>
              <a:t>NiFi</a:t>
            </a:r>
            <a:r>
              <a:rPr lang="en-US" sz="4000" dirty="0"/>
              <a:t> and Data Flow Management</a:t>
            </a:r>
          </a:p>
        </p:txBody>
      </p:sp>
    </p:spTree>
    <p:extLst>
      <p:ext uri="{BB962C8B-B14F-4D97-AF65-F5344CB8AC3E}">
        <p14:creationId xmlns:p14="http://schemas.microsoft.com/office/powerpoint/2010/main" val="551626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0A9C99-73EC-84DA-A940-816379B1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100" b="1" i="0">
                <a:effectLst/>
              </a:rPr>
              <a:t>Use Case: Streamlining Financial Data Processing with Apache NiFi</a:t>
            </a:r>
            <a:endParaRPr lang="en-US" sz="210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D4E24B0-3B07-A877-41C6-914DA62CC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2D91AD9B-C965-B95A-D3B5-1BCF1D56E7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3646107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0406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B45558-0D3C-5761-F317-13B373F23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Conclusion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4E1B0B7-FB2F-C4DE-0626-569B5C13D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32A283BC-A90B-315A-5FCC-64C7E5C32D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1119418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0202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2786063"/>
            <a:ext cx="82296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  <a:t>A private, non-profit institution founded in 1966, Bellevue University is </a:t>
            </a: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  <a:t>accredited by the Higher Learning Commission through the U.S. Department of Education. For general information, please call 800.756.7920.</a:t>
            </a: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  <a:t>Email: </a:t>
            </a:r>
            <a:r>
              <a:rPr lang="en-US" sz="1600" dirty="0" err="1">
                <a:solidFill>
                  <a:srgbClr val="3B413F"/>
                </a:solidFill>
                <a:latin typeface="Arial" charset="0"/>
                <a:cs typeface="Arial" charset="0"/>
              </a:rPr>
              <a:t>nismaily@bellevue.edu</a:t>
            </a: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r>
              <a:rPr lang="en-US" sz="1600" dirty="0">
                <a:solidFill>
                  <a:srgbClr val="3E403E"/>
                </a:solidFill>
                <a:latin typeface="Arial" charset="0"/>
                <a:cs typeface="Arial" charset="0"/>
              </a:rPr>
              <a:t> </a:t>
            </a:r>
            <a:br>
              <a:rPr lang="en-US" sz="1600" dirty="0">
                <a:solidFill>
                  <a:srgbClr val="3E403E"/>
                </a:solidFill>
                <a:latin typeface="Arial" charset="0"/>
                <a:cs typeface="Arial" charset="0"/>
              </a:rPr>
            </a:br>
            <a:r>
              <a:rPr lang="en-US" sz="1600" dirty="0" err="1">
                <a:solidFill>
                  <a:srgbClr val="593D82"/>
                </a:solidFill>
                <a:latin typeface="Arial" charset="0"/>
                <a:cs typeface="Arial" charset="0"/>
              </a:rPr>
              <a:t>bellevue.edu</a:t>
            </a:r>
            <a:br>
              <a:rPr lang="en-US" sz="1600" dirty="0">
                <a:solidFill>
                  <a:srgbClr val="593D82"/>
                </a:solidFill>
                <a:latin typeface="Arial" charset="0"/>
                <a:cs typeface="Arial" charset="0"/>
              </a:rPr>
            </a:br>
            <a:endParaRPr lang="en-US" sz="1600" dirty="0">
              <a:solidFill>
                <a:srgbClr val="593D82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133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F1064F-CECB-83FD-D783-5B3203810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>
                <a:effectLst/>
              </a:rPr>
              <a:t>Agenda</a:t>
            </a:r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B2E8BFA-53DA-DFD0-2306-EB712487A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CCB07011-D29C-990F-5C94-AA2C34E8F8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2757726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378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41C9BC-5F3B-2B3B-19CD-D29A35F7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>
                <a:effectLst/>
              </a:rPr>
              <a:t>Introduction to Apache </a:t>
            </a:r>
            <a:r>
              <a:rPr lang="en-US" b="1" i="0" err="1">
                <a:effectLst/>
              </a:rPr>
              <a:t>NiFi</a:t>
            </a:r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DD46F6C5-9ACB-8B60-CE55-26F37198C8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7896017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9041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41C9BC-5F3B-2B3B-19CD-D29A35F7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>
                <a:effectLst/>
              </a:rPr>
              <a:t>Apache </a:t>
            </a:r>
            <a:r>
              <a:rPr lang="en-US" b="1" i="0" err="1">
                <a:effectLst/>
              </a:rPr>
              <a:t>NiFi</a:t>
            </a:r>
            <a:r>
              <a:rPr lang="en-US" b="1" i="0">
                <a:effectLst/>
              </a:rPr>
              <a:t> Architecture</a:t>
            </a:r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07CE5898-B063-79DA-797C-95E1065C3D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7867577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7906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41C9BC-5F3B-2B3B-19CD-D29A35F7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i="0">
                <a:effectLst/>
              </a:rPr>
              <a:t>Creating Data Pipelines with </a:t>
            </a:r>
            <a:r>
              <a:rPr lang="en-US" sz="3700" b="1" i="0" err="1">
                <a:effectLst/>
              </a:rPr>
              <a:t>NiFi</a:t>
            </a:r>
            <a:endParaRPr lang="en-US" sz="370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5EEA82AF-0B32-168B-4A3D-5AE80DF1A2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8890760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8128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41C9BC-5F3B-2B3B-19CD-D29A35F7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>
                <a:effectLst/>
              </a:rPr>
              <a:t>Data Ingestion with NiFi</a:t>
            </a:r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FAA0E0AD-4B9E-16F5-23AA-5CE0315D3F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8734078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110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41C9BC-5F3B-2B3B-19CD-D29A35F7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>
                <a:effectLst/>
              </a:rPr>
              <a:t>Data Transformation with </a:t>
            </a:r>
            <a:r>
              <a:rPr lang="en-US" b="1" i="0" err="1">
                <a:effectLst/>
              </a:rPr>
              <a:t>NiFi</a:t>
            </a:r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BCB450D-D900-4C19-B121-6D6FC9A0A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DDC6E119-AB72-FF69-8928-89EC28D335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0571111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3246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41C9BC-5F3B-2B3B-19CD-D29A35F7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>
                <a:effectLst/>
              </a:rPr>
              <a:t>Data Routing with </a:t>
            </a:r>
            <a:r>
              <a:rPr lang="en-US" b="1" i="0" err="1">
                <a:effectLst/>
              </a:rPr>
              <a:t>NiFi</a:t>
            </a:r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7C62AEE-1C48-F5DF-EA0E-8D018C681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B2D9341B-0DF0-0DC1-1A99-62D4B90354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3075719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2726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41C9BC-5F3B-2B3B-19CD-D29A35F7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i="0">
                <a:effectLst/>
              </a:rPr>
              <a:t>Monitoring and Managing Data Flows with </a:t>
            </a:r>
            <a:r>
              <a:rPr lang="en-US" sz="2800" b="1" i="0" err="1">
                <a:effectLst/>
              </a:rPr>
              <a:t>NiFi</a:t>
            </a:r>
            <a:endParaRPr lang="en-US" sz="280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F1FBB003-866E-23C6-FCB8-A11BC262D5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2212313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5400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BC194FC3BCF2498405D03C97F8D21F" ma:contentTypeVersion="4" ma:contentTypeDescription="Create a new document." ma:contentTypeScope="" ma:versionID="9c3462bd8968801d732c8e187a3d66f3">
  <xsd:schema xmlns:xsd="http://www.w3.org/2001/XMLSchema" xmlns:xs="http://www.w3.org/2001/XMLSchema" xmlns:p="http://schemas.microsoft.com/office/2006/metadata/properties" xmlns:ns2="3e82387a-ab28-4e52-a31d-0a2754c02a4a" targetNamespace="http://schemas.microsoft.com/office/2006/metadata/properties" ma:root="true" ma:fieldsID="7190484eb6d6e1e2ff4b57d914b8b1ba" ns2:_="">
    <xsd:import namespace="3e82387a-ab28-4e52-a31d-0a2754c02a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2387a-ab28-4e52-a31d-0a2754c02a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2DB085D-C011-4C07-AE2D-E169AE395F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4228FDF-1328-4CF6-AB07-DE2C534656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82387a-ab28-4e52-a31d-0a2754c02a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EC73F0-F331-466E-8F8E-C0F2A149DA9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5354</TotalTime>
  <Words>783</Words>
  <Application>Microsoft Macintosh PowerPoint</Application>
  <PresentationFormat>On-screen Show (16:9)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Apache NiFi and Data Flow Management</vt:lpstr>
      <vt:lpstr>Agenda</vt:lpstr>
      <vt:lpstr>Introduction to Apache NiFi</vt:lpstr>
      <vt:lpstr>Apache NiFi Architecture</vt:lpstr>
      <vt:lpstr>Creating Data Pipelines with NiFi</vt:lpstr>
      <vt:lpstr>Data Ingestion with NiFi</vt:lpstr>
      <vt:lpstr>Data Transformation with NiFi</vt:lpstr>
      <vt:lpstr>Data Routing with NiFi</vt:lpstr>
      <vt:lpstr>Monitoring and Managing Data Flows with NiFi</vt:lpstr>
      <vt:lpstr>Use Case: Streamlining Financial Data Processing with Apache NiFi</vt:lpstr>
      <vt:lpstr>Conclusion</vt:lpstr>
      <vt:lpstr>PowerPoint Presentation</vt:lpstr>
    </vt:vector>
  </TitlesOfParts>
  <Company>Bailey Lauerman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Jiear Vang</dc:creator>
  <cp:lastModifiedBy>Nasheb Ismaily</cp:lastModifiedBy>
  <cp:revision>103</cp:revision>
  <dcterms:created xsi:type="dcterms:W3CDTF">2015-02-06T15:48:06Z</dcterms:created>
  <dcterms:modified xsi:type="dcterms:W3CDTF">2023-08-08T15:39:03Z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0x010100B3BC194FC3BCF2498405D03C97F8D21F</vt:lpwstr>
  </property>
</Properties>
</file>